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82" r:id="rId6"/>
    <p:sldId id="283" r:id="rId7"/>
    <p:sldId id="284" r:id="rId8"/>
    <p:sldId id="285" r:id="rId9"/>
    <p:sldId id="281" r:id="rId10"/>
    <p:sldId id="260" r:id="rId11"/>
    <p:sldId id="261" r:id="rId12"/>
    <p:sldId id="262" r:id="rId13"/>
    <p:sldId id="286" r:id="rId14"/>
    <p:sldId id="287" r:id="rId15"/>
    <p:sldId id="263" r:id="rId16"/>
    <p:sldId id="264" r:id="rId17"/>
    <p:sldId id="265" r:id="rId18"/>
    <p:sldId id="288" r:id="rId19"/>
    <p:sldId id="289" r:id="rId20"/>
    <p:sldId id="290" r:id="rId21"/>
    <p:sldId id="266" r:id="rId22"/>
    <p:sldId id="267" r:id="rId23"/>
    <p:sldId id="268" r:id="rId24"/>
    <p:sldId id="291" r:id="rId25"/>
    <p:sldId id="292" r:id="rId26"/>
    <p:sldId id="293" r:id="rId27"/>
    <p:sldId id="294" r:id="rId28"/>
    <p:sldId id="269" r:id="rId29"/>
    <p:sldId id="270" r:id="rId30"/>
    <p:sldId id="271" r:id="rId31"/>
    <p:sldId id="298" r:id="rId32"/>
    <p:sldId id="295" r:id="rId33"/>
    <p:sldId id="299" r:id="rId34"/>
    <p:sldId id="272" r:id="rId35"/>
    <p:sldId id="273" r:id="rId36"/>
    <p:sldId id="274" r:id="rId37"/>
    <p:sldId id="296" r:id="rId38"/>
    <p:sldId id="300" r:id="rId39"/>
    <p:sldId id="275" r:id="rId40"/>
    <p:sldId id="276" r:id="rId41"/>
    <p:sldId id="277" r:id="rId42"/>
    <p:sldId id="305" r:id="rId43"/>
    <p:sldId id="306" r:id="rId44"/>
    <p:sldId id="278" r:id="rId45"/>
    <p:sldId id="279" r:id="rId46"/>
    <p:sldId id="280" r:id="rId47"/>
    <p:sldId id="297" r:id="rId48"/>
    <p:sldId id="301" r:id="rId49"/>
    <p:sldId id="302" r:id="rId50"/>
    <p:sldId id="303" r:id="rId51"/>
    <p:sldId id="304" r:id="rId5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5903"/>
  </p:normalViewPr>
  <p:slideViewPr>
    <p:cSldViewPr snapToGrid="0">
      <p:cViewPr varScale="1">
        <p:scale>
          <a:sx n="76" d="100"/>
          <a:sy n="76" d="100"/>
        </p:scale>
        <p:origin x="69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_rels/data11.xml.rels><?xml version="1.0" encoding="UTF-8" standalone="yes"?>
<Relationships xmlns="http://schemas.openxmlformats.org/package/2006/relationships"><Relationship Id="rId1" Type="http://schemas.openxmlformats.org/officeDocument/2006/relationships/hyperlink" Target="https://www.yalemedicine.org/conditions/heart-arrhythmia" TargetMode="External"/></Relationships>
</file>

<file path=ppt/diagrams/_rels/drawing11.xml.rels><?xml version="1.0" encoding="UTF-8" standalone="yes"?>
<Relationships xmlns="http://schemas.openxmlformats.org/package/2006/relationships"><Relationship Id="rId1" Type="http://schemas.openxmlformats.org/officeDocument/2006/relationships/hyperlink" Target="https://www.yalemedicine.org/conditions/heart-arrhythmia" TargetMode="External"/></Relationships>
</file>

<file path=ppt/diagrams/_rels/drawing14.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5.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6.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8.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9.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6.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AFE042-F1E7-4716-B474-761A95017166}" type="doc">
      <dgm:prSet loTypeId="urn:microsoft.com/office/officeart/2005/8/layout/vList2" loCatId="list" qsTypeId="urn:microsoft.com/office/officeart/2005/8/quickstyle/simple2" qsCatId="simple" csTypeId="urn:microsoft.com/office/officeart/2005/8/colors/colorful5" csCatId="colorful"/>
      <dgm:spPr/>
      <dgm:t>
        <a:bodyPr/>
        <a:lstStyle/>
        <a:p>
          <a:endParaRPr lang="en-US"/>
        </a:p>
      </dgm:t>
    </dgm:pt>
    <dgm:pt modelId="{EEEFEBF3-782E-438B-B38C-A32629882AE9}">
      <dgm:prSet/>
      <dgm:spPr/>
      <dgm:t>
        <a:bodyPr/>
        <a:lstStyle/>
        <a:p>
          <a:r>
            <a:rPr lang="en-US" dirty="0"/>
            <a:t>Date: 11/20/2022</a:t>
          </a:r>
        </a:p>
      </dgm:t>
    </dgm:pt>
    <dgm:pt modelId="{F4B65960-DD96-419C-9F31-C10A0FB30E9E}" type="parTrans" cxnId="{DADD0ACA-4BEB-4DFC-B348-B5DE3699CD3C}">
      <dgm:prSet/>
      <dgm:spPr/>
      <dgm:t>
        <a:bodyPr/>
        <a:lstStyle/>
        <a:p>
          <a:endParaRPr lang="en-US"/>
        </a:p>
      </dgm:t>
    </dgm:pt>
    <dgm:pt modelId="{D554261A-FC85-4623-B3F4-DCE5991981A1}" type="sibTrans" cxnId="{DADD0ACA-4BEB-4DFC-B348-B5DE3699CD3C}">
      <dgm:prSet/>
      <dgm:spPr/>
      <dgm:t>
        <a:bodyPr/>
        <a:lstStyle/>
        <a:p>
          <a:endParaRPr lang="en-US"/>
        </a:p>
      </dgm:t>
    </dgm:pt>
    <dgm:pt modelId="{8F8B8254-615A-4CE1-AB76-620CB744556F}">
      <dgm:prSet/>
      <dgm:spPr/>
      <dgm:t>
        <a:bodyPr/>
        <a:lstStyle/>
        <a:p>
          <a:r>
            <a:rPr lang="en-US" dirty="0"/>
            <a:t>Address: 44 W Bonanza Pl</a:t>
          </a:r>
        </a:p>
      </dgm:t>
    </dgm:pt>
    <dgm:pt modelId="{18CC16A9-68EA-4D68-904E-9AEA04DC2AA4}" type="parTrans" cxnId="{475889E7-43EA-40ED-8EA8-93C10AF188D6}">
      <dgm:prSet/>
      <dgm:spPr/>
      <dgm:t>
        <a:bodyPr/>
        <a:lstStyle/>
        <a:p>
          <a:endParaRPr lang="en-US"/>
        </a:p>
      </dgm:t>
    </dgm:pt>
    <dgm:pt modelId="{298D4E8B-3BE5-4F84-87A0-824358322F76}" type="sibTrans" cxnId="{475889E7-43EA-40ED-8EA8-93C10AF188D6}">
      <dgm:prSet/>
      <dgm:spPr/>
      <dgm:t>
        <a:bodyPr/>
        <a:lstStyle/>
        <a:p>
          <a:endParaRPr lang="en-US"/>
        </a:p>
      </dgm:t>
    </dgm:pt>
    <dgm:pt modelId="{91FC9CF4-465C-47F8-93A6-19ED568DDA98}">
      <dgm:prSet/>
      <dgm:spPr/>
      <dgm:t>
        <a:bodyPr/>
        <a:lstStyle/>
        <a:p>
          <a:r>
            <a:rPr lang="en-US" dirty="0"/>
            <a:t>Crew:</a:t>
          </a:r>
        </a:p>
      </dgm:t>
    </dgm:pt>
    <dgm:pt modelId="{94801A6F-21FA-42D1-B966-24A286D08BE6}" type="parTrans" cxnId="{6FB8381E-713C-4B5A-8685-3B1B2D477A75}">
      <dgm:prSet/>
      <dgm:spPr/>
      <dgm:t>
        <a:bodyPr/>
        <a:lstStyle/>
        <a:p>
          <a:endParaRPr lang="en-US"/>
        </a:p>
      </dgm:t>
    </dgm:pt>
    <dgm:pt modelId="{9AAE7E36-7B55-4C4E-A8C5-ED2873283995}" type="sibTrans" cxnId="{6FB8381E-713C-4B5A-8685-3B1B2D477A75}">
      <dgm:prSet/>
      <dgm:spPr/>
      <dgm:t>
        <a:bodyPr/>
        <a:lstStyle/>
        <a:p>
          <a:endParaRPr lang="en-US"/>
        </a:p>
      </dgm:t>
    </dgm:pt>
    <dgm:pt modelId="{04063431-D5EC-4BB2-85D1-14140C43F2B2}">
      <dgm:prSet/>
      <dgm:spPr/>
      <dgm:t>
        <a:bodyPr/>
        <a:lstStyle/>
        <a:p>
          <a:r>
            <a:rPr lang="en-US" dirty="0"/>
            <a:t>Greg Mares</a:t>
          </a:r>
        </a:p>
      </dgm:t>
    </dgm:pt>
    <dgm:pt modelId="{173E0261-8FAC-4BBD-9ED4-AD354DFC7228}" type="parTrans" cxnId="{A0B3D45F-61BE-4786-984A-B893D5C325E1}">
      <dgm:prSet/>
      <dgm:spPr/>
      <dgm:t>
        <a:bodyPr/>
        <a:lstStyle/>
        <a:p>
          <a:endParaRPr lang="en-US"/>
        </a:p>
      </dgm:t>
    </dgm:pt>
    <dgm:pt modelId="{99CDCB4E-A730-4A9D-A323-A67B47AE9B74}" type="sibTrans" cxnId="{A0B3D45F-61BE-4786-984A-B893D5C325E1}">
      <dgm:prSet/>
      <dgm:spPr/>
      <dgm:t>
        <a:bodyPr/>
        <a:lstStyle/>
        <a:p>
          <a:endParaRPr lang="en-US"/>
        </a:p>
      </dgm:t>
    </dgm:pt>
    <dgm:pt modelId="{56669531-0437-4557-99CF-D562C683E5AA}">
      <dgm:prSet/>
      <dgm:spPr/>
      <dgm:t>
        <a:bodyPr/>
        <a:lstStyle/>
        <a:p>
          <a:r>
            <a:rPr lang="en-US" dirty="0"/>
            <a:t>Luke Cahalan</a:t>
          </a:r>
        </a:p>
      </dgm:t>
    </dgm:pt>
    <dgm:pt modelId="{43CA8526-39FA-48C9-9BF1-AC8D02C4CC4A}" type="parTrans" cxnId="{1F1411B6-A1DE-42D3-BA10-7CE933BE121A}">
      <dgm:prSet/>
      <dgm:spPr/>
      <dgm:t>
        <a:bodyPr/>
        <a:lstStyle/>
        <a:p>
          <a:endParaRPr lang="en-US"/>
        </a:p>
      </dgm:t>
    </dgm:pt>
    <dgm:pt modelId="{87A9AD9E-647B-4F34-9DA7-5A1373C63DE0}" type="sibTrans" cxnId="{1F1411B6-A1DE-42D3-BA10-7CE933BE121A}">
      <dgm:prSet/>
      <dgm:spPr/>
      <dgm:t>
        <a:bodyPr/>
        <a:lstStyle/>
        <a:p>
          <a:endParaRPr lang="en-US"/>
        </a:p>
      </dgm:t>
    </dgm:pt>
    <dgm:pt modelId="{9807A263-E226-401C-A4E4-1C59B09114D4}">
      <dgm:prSet/>
      <dgm:spPr/>
      <dgm:t>
        <a:bodyPr/>
        <a:lstStyle/>
        <a:p>
          <a:r>
            <a:rPr lang="en-US" dirty="0"/>
            <a:t>Call: 88-year-old male vomiting up blood.  </a:t>
          </a:r>
        </a:p>
      </dgm:t>
    </dgm:pt>
    <dgm:pt modelId="{27CF01AE-9C0A-4E6A-827F-CE2DEA451D56}" type="parTrans" cxnId="{7DB83683-3762-4B6D-A3AF-3DA9B8A63DDD}">
      <dgm:prSet/>
      <dgm:spPr/>
      <dgm:t>
        <a:bodyPr/>
        <a:lstStyle/>
        <a:p>
          <a:endParaRPr lang="en-US"/>
        </a:p>
      </dgm:t>
    </dgm:pt>
    <dgm:pt modelId="{9C2FBBCF-F539-48C6-88D8-1810CD45E79F}" type="sibTrans" cxnId="{7DB83683-3762-4B6D-A3AF-3DA9B8A63DDD}">
      <dgm:prSet/>
      <dgm:spPr/>
      <dgm:t>
        <a:bodyPr/>
        <a:lstStyle/>
        <a:p>
          <a:endParaRPr lang="en-US"/>
        </a:p>
      </dgm:t>
    </dgm:pt>
    <dgm:pt modelId="{5A7B3800-3654-5F44-877C-9FA506081D26}" type="pres">
      <dgm:prSet presAssocID="{59AFE042-F1E7-4716-B474-761A95017166}" presName="linear" presStyleCnt="0">
        <dgm:presLayoutVars>
          <dgm:animLvl val="lvl"/>
          <dgm:resizeHandles val="exact"/>
        </dgm:presLayoutVars>
      </dgm:prSet>
      <dgm:spPr/>
    </dgm:pt>
    <dgm:pt modelId="{FC7FB550-9F4E-3342-AA3A-F4441D2747FF}" type="pres">
      <dgm:prSet presAssocID="{EEEFEBF3-782E-438B-B38C-A32629882AE9}" presName="parentText" presStyleLbl="node1" presStyleIdx="0" presStyleCnt="4">
        <dgm:presLayoutVars>
          <dgm:chMax val="0"/>
          <dgm:bulletEnabled val="1"/>
        </dgm:presLayoutVars>
      </dgm:prSet>
      <dgm:spPr/>
    </dgm:pt>
    <dgm:pt modelId="{9E9B43AE-4571-9245-8816-576AA2D162A6}" type="pres">
      <dgm:prSet presAssocID="{D554261A-FC85-4623-B3F4-DCE5991981A1}" presName="spacer" presStyleCnt="0"/>
      <dgm:spPr/>
    </dgm:pt>
    <dgm:pt modelId="{9523C91D-2FDC-FF44-98AE-7F9B6E125F23}" type="pres">
      <dgm:prSet presAssocID="{8F8B8254-615A-4CE1-AB76-620CB744556F}" presName="parentText" presStyleLbl="node1" presStyleIdx="1" presStyleCnt="4">
        <dgm:presLayoutVars>
          <dgm:chMax val="0"/>
          <dgm:bulletEnabled val="1"/>
        </dgm:presLayoutVars>
      </dgm:prSet>
      <dgm:spPr/>
    </dgm:pt>
    <dgm:pt modelId="{AEC5D605-AE0F-7847-AB4C-E61B526B4228}" type="pres">
      <dgm:prSet presAssocID="{298D4E8B-3BE5-4F84-87A0-824358322F76}" presName="spacer" presStyleCnt="0"/>
      <dgm:spPr/>
    </dgm:pt>
    <dgm:pt modelId="{96C1CD04-DFD7-1C43-A587-2B5F1AD83EAD}" type="pres">
      <dgm:prSet presAssocID="{91FC9CF4-465C-47F8-93A6-19ED568DDA98}" presName="parentText" presStyleLbl="node1" presStyleIdx="2" presStyleCnt="4">
        <dgm:presLayoutVars>
          <dgm:chMax val="0"/>
          <dgm:bulletEnabled val="1"/>
        </dgm:presLayoutVars>
      </dgm:prSet>
      <dgm:spPr/>
    </dgm:pt>
    <dgm:pt modelId="{EA4C42C5-1601-6244-A038-888A7D3DBBFB}" type="pres">
      <dgm:prSet presAssocID="{91FC9CF4-465C-47F8-93A6-19ED568DDA98}" presName="childText" presStyleLbl="revTx" presStyleIdx="0" presStyleCnt="1">
        <dgm:presLayoutVars>
          <dgm:bulletEnabled val="1"/>
        </dgm:presLayoutVars>
      </dgm:prSet>
      <dgm:spPr/>
    </dgm:pt>
    <dgm:pt modelId="{A40E6A37-E199-1A45-8BBE-6E41E9993946}" type="pres">
      <dgm:prSet presAssocID="{9807A263-E226-401C-A4E4-1C59B09114D4}" presName="parentText" presStyleLbl="node1" presStyleIdx="3" presStyleCnt="4">
        <dgm:presLayoutVars>
          <dgm:chMax val="0"/>
          <dgm:bulletEnabled val="1"/>
        </dgm:presLayoutVars>
      </dgm:prSet>
      <dgm:spPr/>
    </dgm:pt>
  </dgm:ptLst>
  <dgm:cxnLst>
    <dgm:cxn modelId="{3CC18606-092E-2941-92A6-151F2210BF28}" type="presOf" srcId="{04063431-D5EC-4BB2-85D1-14140C43F2B2}" destId="{EA4C42C5-1601-6244-A038-888A7D3DBBFB}" srcOrd="0" destOrd="0" presId="urn:microsoft.com/office/officeart/2005/8/layout/vList2"/>
    <dgm:cxn modelId="{6FB8381E-713C-4B5A-8685-3B1B2D477A75}" srcId="{59AFE042-F1E7-4716-B474-761A95017166}" destId="{91FC9CF4-465C-47F8-93A6-19ED568DDA98}" srcOrd="2" destOrd="0" parTransId="{94801A6F-21FA-42D1-B966-24A286D08BE6}" sibTransId="{9AAE7E36-7B55-4C4E-A8C5-ED2873283995}"/>
    <dgm:cxn modelId="{A0B3D45F-61BE-4786-984A-B893D5C325E1}" srcId="{91FC9CF4-465C-47F8-93A6-19ED568DDA98}" destId="{04063431-D5EC-4BB2-85D1-14140C43F2B2}" srcOrd="0" destOrd="0" parTransId="{173E0261-8FAC-4BBD-9ED4-AD354DFC7228}" sibTransId="{99CDCB4E-A730-4A9D-A323-A67B47AE9B74}"/>
    <dgm:cxn modelId="{B3163065-62A5-7342-8CCF-2DA1B13F9FF5}" type="presOf" srcId="{9807A263-E226-401C-A4E4-1C59B09114D4}" destId="{A40E6A37-E199-1A45-8BBE-6E41E9993946}" srcOrd="0" destOrd="0" presId="urn:microsoft.com/office/officeart/2005/8/layout/vList2"/>
    <dgm:cxn modelId="{11AD036C-E5FC-7044-AF95-1BDCA7D27CC0}" type="presOf" srcId="{91FC9CF4-465C-47F8-93A6-19ED568DDA98}" destId="{96C1CD04-DFD7-1C43-A587-2B5F1AD83EAD}" srcOrd="0" destOrd="0" presId="urn:microsoft.com/office/officeart/2005/8/layout/vList2"/>
    <dgm:cxn modelId="{8367FC77-6A24-3749-844D-C796376A8BCD}" type="presOf" srcId="{59AFE042-F1E7-4716-B474-761A95017166}" destId="{5A7B3800-3654-5F44-877C-9FA506081D26}" srcOrd="0" destOrd="0" presId="urn:microsoft.com/office/officeart/2005/8/layout/vList2"/>
    <dgm:cxn modelId="{7DB83683-3762-4B6D-A3AF-3DA9B8A63DDD}" srcId="{59AFE042-F1E7-4716-B474-761A95017166}" destId="{9807A263-E226-401C-A4E4-1C59B09114D4}" srcOrd="3" destOrd="0" parTransId="{27CF01AE-9C0A-4E6A-827F-CE2DEA451D56}" sibTransId="{9C2FBBCF-F539-48C6-88D8-1810CD45E79F}"/>
    <dgm:cxn modelId="{08A71B98-CF31-864C-90C2-234B522E2C76}" type="presOf" srcId="{8F8B8254-615A-4CE1-AB76-620CB744556F}" destId="{9523C91D-2FDC-FF44-98AE-7F9B6E125F23}" srcOrd="0" destOrd="0" presId="urn:microsoft.com/office/officeart/2005/8/layout/vList2"/>
    <dgm:cxn modelId="{1F1411B6-A1DE-42D3-BA10-7CE933BE121A}" srcId="{91FC9CF4-465C-47F8-93A6-19ED568DDA98}" destId="{56669531-0437-4557-99CF-D562C683E5AA}" srcOrd="1" destOrd="0" parTransId="{43CA8526-39FA-48C9-9BF1-AC8D02C4CC4A}" sibTransId="{87A9AD9E-647B-4F34-9DA7-5A1373C63DE0}"/>
    <dgm:cxn modelId="{DADD0ACA-4BEB-4DFC-B348-B5DE3699CD3C}" srcId="{59AFE042-F1E7-4716-B474-761A95017166}" destId="{EEEFEBF3-782E-438B-B38C-A32629882AE9}" srcOrd="0" destOrd="0" parTransId="{F4B65960-DD96-419C-9F31-C10A0FB30E9E}" sibTransId="{D554261A-FC85-4623-B3F4-DCE5991981A1}"/>
    <dgm:cxn modelId="{AD1ADFE4-B2CF-E041-8907-53DD5F12475D}" type="presOf" srcId="{56669531-0437-4557-99CF-D562C683E5AA}" destId="{EA4C42C5-1601-6244-A038-888A7D3DBBFB}" srcOrd="0" destOrd="1" presId="urn:microsoft.com/office/officeart/2005/8/layout/vList2"/>
    <dgm:cxn modelId="{475889E7-43EA-40ED-8EA8-93C10AF188D6}" srcId="{59AFE042-F1E7-4716-B474-761A95017166}" destId="{8F8B8254-615A-4CE1-AB76-620CB744556F}" srcOrd="1" destOrd="0" parTransId="{18CC16A9-68EA-4D68-904E-9AEA04DC2AA4}" sibTransId="{298D4E8B-3BE5-4F84-87A0-824358322F76}"/>
    <dgm:cxn modelId="{6C10BEF7-5BAE-004B-8217-B0440D0B8AD5}" type="presOf" srcId="{EEEFEBF3-782E-438B-B38C-A32629882AE9}" destId="{FC7FB550-9F4E-3342-AA3A-F4441D2747FF}" srcOrd="0" destOrd="0" presId="urn:microsoft.com/office/officeart/2005/8/layout/vList2"/>
    <dgm:cxn modelId="{E00FBCE1-1D3A-474D-881C-5784499E07F0}" type="presParOf" srcId="{5A7B3800-3654-5F44-877C-9FA506081D26}" destId="{FC7FB550-9F4E-3342-AA3A-F4441D2747FF}" srcOrd="0" destOrd="0" presId="urn:microsoft.com/office/officeart/2005/8/layout/vList2"/>
    <dgm:cxn modelId="{5E626ECC-3644-4D4E-894B-1291D34A9B1C}" type="presParOf" srcId="{5A7B3800-3654-5F44-877C-9FA506081D26}" destId="{9E9B43AE-4571-9245-8816-576AA2D162A6}" srcOrd="1" destOrd="0" presId="urn:microsoft.com/office/officeart/2005/8/layout/vList2"/>
    <dgm:cxn modelId="{C9A69BAE-21D7-9340-B6A9-91DD3955458B}" type="presParOf" srcId="{5A7B3800-3654-5F44-877C-9FA506081D26}" destId="{9523C91D-2FDC-FF44-98AE-7F9B6E125F23}" srcOrd="2" destOrd="0" presId="urn:microsoft.com/office/officeart/2005/8/layout/vList2"/>
    <dgm:cxn modelId="{9A2267DB-F312-6D46-8D8A-B62E3274C117}" type="presParOf" srcId="{5A7B3800-3654-5F44-877C-9FA506081D26}" destId="{AEC5D605-AE0F-7847-AB4C-E61B526B4228}" srcOrd="3" destOrd="0" presId="urn:microsoft.com/office/officeart/2005/8/layout/vList2"/>
    <dgm:cxn modelId="{B98D8CF0-2BF4-AC4F-9E04-4221F61B00ED}" type="presParOf" srcId="{5A7B3800-3654-5F44-877C-9FA506081D26}" destId="{96C1CD04-DFD7-1C43-A587-2B5F1AD83EAD}" srcOrd="4" destOrd="0" presId="urn:microsoft.com/office/officeart/2005/8/layout/vList2"/>
    <dgm:cxn modelId="{572A0C48-14B1-684C-B657-CAFE35BA984B}" type="presParOf" srcId="{5A7B3800-3654-5F44-877C-9FA506081D26}" destId="{EA4C42C5-1601-6244-A038-888A7D3DBBFB}" srcOrd="5" destOrd="0" presId="urn:microsoft.com/office/officeart/2005/8/layout/vList2"/>
    <dgm:cxn modelId="{C11A64CD-3940-E247-BE76-80FB3761DDD2}" type="presParOf" srcId="{5A7B3800-3654-5F44-877C-9FA506081D26}" destId="{A40E6A37-E199-1A45-8BBE-6E41E9993946}"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CEDF4EC-05C4-4537-B28E-9DD4FB2F9CB3}" type="doc">
      <dgm:prSet loTypeId="urn:microsoft.com/office/officeart/2005/8/layout/vList2" loCatId="list" qsTypeId="urn:microsoft.com/office/officeart/2005/8/quickstyle/simple2" qsCatId="simple" csTypeId="urn:microsoft.com/office/officeart/2005/8/colors/colorful5" csCatId="colorful"/>
      <dgm:spPr/>
      <dgm:t>
        <a:bodyPr/>
        <a:lstStyle/>
        <a:p>
          <a:endParaRPr lang="en-US"/>
        </a:p>
      </dgm:t>
    </dgm:pt>
    <dgm:pt modelId="{9B1D02C0-5CF5-4E4C-B9FF-FA7340ED83E9}">
      <dgm:prSet/>
      <dgm:spPr/>
      <dgm:t>
        <a:bodyPr/>
        <a:lstStyle/>
        <a:p>
          <a:r>
            <a:rPr lang="en-US" dirty="0"/>
            <a:t>Date: 1/29/2023</a:t>
          </a:r>
        </a:p>
      </dgm:t>
    </dgm:pt>
    <dgm:pt modelId="{CB53E686-F60E-4EBD-A96F-148D5BA73A16}" type="parTrans" cxnId="{DB529B8D-BFA9-4E1E-8C89-EF3DCAA86C84}">
      <dgm:prSet/>
      <dgm:spPr/>
      <dgm:t>
        <a:bodyPr/>
        <a:lstStyle/>
        <a:p>
          <a:endParaRPr lang="en-US"/>
        </a:p>
      </dgm:t>
    </dgm:pt>
    <dgm:pt modelId="{C4853E0A-A9BC-4429-AA35-413A525FBB9E}" type="sibTrans" cxnId="{DB529B8D-BFA9-4E1E-8C89-EF3DCAA86C84}">
      <dgm:prSet/>
      <dgm:spPr/>
      <dgm:t>
        <a:bodyPr/>
        <a:lstStyle/>
        <a:p>
          <a:endParaRPr lang="en-US"/>
        </a:p>
      </dgm:t>
    </dgm:pt>
    <dgm:pt modelId="{20B34A68-33E4-4B60-8FE9-3C3431B02FE4}">
      <dgm:prSet/>
      <dgm:spPr/>
      <dgm:t>
        <a:bodyPr/>
        <a:lstStyle/>
        <a:p>
          <a:r>
            <a:rPr lang="en-US" dirty="0"/>
            <a:t>Address: 124 Stone Quarry Rd</a:t>
          </a:r>
        </a:p>
      </dgm:t>
    </dgm:pt>
    <dgm:pt modelId="{7EBADFD1-867F-4FF9-AAFA-19FDE99B7C33}" type="parTrans" cxnId="{78D29F95-87F6-4B80-BD2E-05C55911EC06}">
      <dgm:prSet/>
      <dgm:spPr/>
      <dgm:t>
        <a:bodyPr/>
        <a:lstStyle/>
        <a:p>
          <a:endParaRPr lang="en-US"/>
        </a:p>
      </dgm:t>
    </dgm:pt>
    <dgm:pt modelId="{DB9C6E25-9AD2-4FB2-A310-930916B0A6D9}" type="sibTrans" cxnId="{78D29F95-87F6-4B80-BD2E-05C55911EC06}">
      <dgm:prSet/>
      <dgm:spPr/>
      <dgm:t>
        <a:bodyPr/>
        <a:lstStyle/>
        <a:p>
          <a:endParaRPr lang="en-US"/>
        </a:p>
      </dgm:t>
    </dgm:pt>
    <dgm:pt modelId="{FB6EE322-D05B-4240-B9F8-5DAA97B88D0B}">
      <dgm:prSet/>
      <dgm:spPr/>
      <dgm:t>
        <a:bodyPr/>
        <a:lstStyle/>
        <a:p>
          <a:r>
            <a:rPr lang="en-US" dirty="0"/>
            <a:t>Crew:</a:t>
          </a:r>
        </a:p>
      </dgm:t>
    </dgm:pt>
    <dgm:pt modelId="{B6C2DFE9-9148-416D-B506-F5927ED3228F}" type="parTrans" cxnId="{FAA25B77-1926-4B23-9BBE-CFF436073E7F}">
      <dgm:prSet/>
      <dgm:spPr/>
      <dgm:t>
        <a:bodyPr/>
        <a:lstStyle/>
        <a:p>
          <a:endParaRPr lang="en-US"/>
        </a:p>
      </dgm:t>
    </dgm:pt>
    <dgm:pt modelId="{9C9D4809-FD22-48A2-9879-2F4CAD0494AA}" type="sibTrans" cxnId="{FAA25B77-1926-4B23-9BBE-CFF436073E7F}">
      <dgm:prSet/>
      <dgm:spPr/>
      <dgm:t>
        <a:bodyPr/>
        <a:lstStyle/>
        <a:p>
          <a:endParaRPr lang="en-US"/>
        </a:p>
      </dgm:t>
    </dgm:pt>
    <dgm:pt modelId="{CB8FA425-3CE3-4450-9133-C6D83E2A30E1}">
      <dgm:prSet/>
      <dgm:spPr/>
      <dgm:t>
        <a:bodyPr/>
        <a:lstStyle/>
        <a:p>
          <a:r>
            <a:rPr lang="en-US" dirty="0"/>
            <a:t>Jacob Oldright</a:t>
          </a:r>
        </a:p>
      </dgm:t>
    </dgm:pt>
    <dgm:pt modelId="{F6F642CB-A507-4246-964D-0ED1FA4D9459}" type="parTrans" cxnId="{4B1FBBE7-7C3A-4A91-9B38-E5F21D21E677}">
      <dgm:prSet/>
      <dgm:spPr/>
      <dgm:t>
        <a:bodyPr/>
        <a:lstStyle/>
        <a:p>
          <a:endParaRPr lang="en-US"/>
        </a:p>
      </dgm:t>
    </dgm:pt>
    <dgm:pt modelId="{FD06E9EC-388D-4947-9BF7-C7326C61FAAA}" type="sibTrans" cxnId="{4B1FBBE7-7C3A-4A91-9B38-E5F21D21E677}">
      <dgm:prSet/>
      <dgm:spPr/>
      <dgm:t>
        <a:bodyPr/>
        <a:lstStyle/>
        <a:p>
          <a:endParaRPr lang="en-US"/>
        </a:p>
      </dgm:t>
    </dgm:pt>
    <dgm:pt modelId="{6B57CE66-9F7E-4142-AF7B-2183B4F9D0A9}">
      <dgm:prSet/>
      <dgm:spPr/>
      <dgm:t>
        <a:bodyPr/>
        <a:lstStyle/>
        <a:p>
          <a:r>
            <a:rPr lang="en-US" dirty="0"/>
            <a:t>Joseff Diedrich</a:t>
          </a:r>
        </a:p>
      </dgm:t>
    </dgm:pt>
    <dgm:pt modelId="{58085293-3C30-4FE9-936C-AD1D5ED98F77}" type="parTrans" cxnId="{22D524A3-15E5-45CF-8470-BD84D542776F}">
      <dgm:prSet/>
      <dgm:spPr/>
      <dgm:t>
        <a:bodyPr/>
        <a:lstStyle/>
        <a:p>
          <a:endParaRPr lang="en-US"/>
        </a:p>
      </dgm:t>
    </dgm:pt>
    <dgm:pt modelId="{C73B531D-314A-43FC-8774-BA84671439D6}" type="sibTrans" cxnId="{22D524A3-15E5-45CF-8470-BD84D542776F}">
      <dgm:prSet/>
      <dgm:spPr/>
      <dgm:t>
        <a:bodyPr/>
        <a:lstStyle/>
        <a:p>
          <a:endParaRPr lang="en-US"/>
        </a:p>
      </dgm:t>
    </dgm:pt>
    <dgm:pt modelId="{8D40D13A-2857-44D8-8D54-7B189A7EA6C1}">
      <dgm:prSet/>
      <dgm:spPr/>
      <dgm:t>
        <a:bodyPr/>
        <a:lstStyle/>
        <a:p>
          <a:r>
            <a:rPr lang="en-US" dirty="0"/>
            <a:t>Christopher Davidson</a:t>
          </a:r>
        </a:p>
      </dgm:t>
    </dgm:pt>
    <dgm:pt modelId="{8CC83543-1514-4E75-8A34-B484EC3A14A2}" type="parTrans" cxnId="{B948346F-FBEE-43A6-93E2-FCAD30D7AE04}">
      <dgm:prSet/>
      <dgm:spPr/>
      <dgm:t>
        <a:bodyPr/>
        <a:lstStyle/>
        <a:p>
          <a:endParaRPr lang="en-US"/>
        </a:p>
      </dgm:t>
    </dgm:pt>
    <dgm:pt modelId="{9ED9D554-602B-4DD8-B0DD-7043DFCC2591}" type="sibTrans" cxnId="{B948346F-FBEE-43A6-93E2-FCAD30D7AE04}">
      <dgm:prSet/>
      <dgm:spPr/>
      <dgm:t>
        <a:bodyPr/>
        <a:lstStyle/>
        <a:p>
          <a:endParaRPr lang="en-US"/>
        </a:p>
      </dgm:t>
    </dgm:pt>
    <dgm:pt modelId="{FC61C4A8-48D1-4BE4-B5B7-0912C495EB0F}">
      <dgm:prSet/>
      <dgm:spPr/>
      <dgm:t>
        <a:bodyPr/>
        <a:lstStyle/>
        <a:p>
          <a:r>
            <a:rPr lang="en-US" dirty="0"/>
            <a:t>Marco Rojas- Vargas</a:t>
          </a:r>
        </a:p>
      </dgm:t>
    </dgm:pt>
    <dgm:pt modelId="{8E032033-91CB-4C05-AB32-E62CA2452699}" type="parTrans" cxnId="{FF0101F7-638D-45C5-A717-55D48EEE3F23}">
      <dgm:prSet/>
      <dgm:spPr/>
      <dgm:t>
        <a:bodyPr/>
        <a:lstStyle/>
        <a:p>
          <a:endParaRPr lang="en-US"/>
        </a:p>
      </dgm:t>
    </dgm:pt>
    <dgm:pt modelId="{41AB68EF-4B8E-46D2-9DD6-16C3D131E236}" type="sibTrans" cxnId="{FF0101F7-638D-45C5-A717-55D48EEE3F23}">
      <dgm:prSet/>
      <dgm:spPr/>
      <dgm:t>
        <a:bodyPr/>
        <a:lstStyle/>
        <a:p>
          <a:endParaRPr lang="en-US"/>
        </a:p>
      </dgm:t>
    </dgm:pt>
    <dgm:pt modelId="{5AB72814-6655-461D-B383-0C59D422121E}">
      <dgm:prSet/>
      <dgm:spPr/>
      <dgm:t>
        <a:bodyPr/>
        <a:lstStyle/>
        <a:p>
          <a:r>
            <a:rPr lang="en-US" dirty="0"/>
            <a:t>Call: 65 yo male with sensation of heart palpitations</a:t>
          </a:r>
        </a:p>
      </dgm:t>
    </dgm:pt>
    <dgm:pt modelId="{3CE9BBB7-DBA3-4679-B5AF-C85FA1EFD4FB}" type="parTrans" cxnId="{43D7EC57-DE12-43D7-9C89-0A40710BA03F}">
      <dgm:prSet/>
      <dgm:spPr/>
      <dgm:t>
        <a:bodyPr/>
        <a:lstStyle/>
        <a:p>
          <a:endParaRPr lang="en-US"/>
        </a:p>
      </dgm:t>
    </dgm:pt>
    <dgm:pt modelId="{92382E68-C141-4F76-86EE-5F3028652EF0}" type="sibTrans" cxnId="{43D7EC57-DE12-43D7-9C89-0A40710BA03F}">
      <dgm:prSet/>
      <dgm:spPr/>
      <dgm:t>
        <a:bodyPr/>
        <a:lstStyle/>
        <a:p>
          <a:endParaRPr lang="en-US"/>
        </a:p>
      </dgm:t>
    </dgm:pt>
    <dgm:pt modelId="{5F7B9465-631F-6248-A9B4-AEA58FD9BD3D}" type="pres">
      <dgm:prSet presAssocID="{FCEDF4EC-05C4-4537-B28E-9DD4FB2F9CB3}" presName="linear" presStyleCnt="0">
        <dgm:presLayoutVars>
          <dgm:animLvl val="lvl"/>
          <dgm:resizeHandles val="exact"/>
        </dgm:presLayoutVars>
      </dgm:prSet>
      <dgm:spPr/>
    </dgm:pt>
    <dgm:pt modelId="{BB41005D-DE3C-B941-9BC2-312564966090}" type="pres">
      <dgm:prSet presAssocID="{9B1D02C0-5CF5-4E4C-B9FF-FA7340ED83E9}" presName="parentText" presStyleLbl="node1" presStyleIdx="0" presStyleCnt="4">
        <dgm:presLayoutVars>
          <dgm:chMax val="0"/>
          <dgm:bulletEnabled val="1"/>
        </dgm:presLayoutVars>
      </dgm:prSet>
      <dgm:spPr/>
    </dgm:pt>
    <dgm:pt modelId="{E615F368-E5F1-7D49-A34A-5C855F418BDC}" type="pres">
      <dgm:prSet presAssocID="{C4853E0A-A9BC-4429-AA35-413A525FBB9E}" presName="spacer" presStyleCnt="0"/>
      <dgm:spPr/>
    </dgm:pt>
    <dgm:pt modelId="{5D683D3B-03CB-FF43-A744-48A434B86941}" type="pres">
      <dgm:prSet presAssocID="{20B34A68-33E4-4B60-8FE9-3C3431B02FE4}" presName="parentText" presStyleLbl="node1" presStyleIdx="1" presStyleCnt="4">
        <dgm:presLayoutVars>
          <dgm:chMax val="0"/>
          <dgm:bulletEnabled val="1"/>
        </dgm:presLayoutVars>
      </dgm:prSet>
      <dgm:spPr/>
    </dgm:pt>
    <dgm:pt modelId="{2FDDAAE7-A909-514F-81B8-ABAAFF8A9641}" type="pres">
      <dgm:prSet presAssocID="{DB9C6E25-9AD2-4FB2-A310-930916B0A6D9}" presName="spacer" presStyleCnt="0"/>
      <dgm:spPr/>
    </dgm:pt>
    <dgm:pt modelId="{0D99819E-CD4E-154B-8071-8365E92B3E2D}" type="pres">
      <dgm:prSet presAssocID="{FB6EE322-D05B-4240-B9F8-5DAA97B88D0B}" presName="parentText" presStyleLbl="node1" presStyleIdx="2" presStyleCnt="4">
        <dgm:presLayoutVars>
          <dgm:chMax val="0"/>
          <dgm:bulletEnabled val="1"/>
        </dgm:presLayoutVars>
      </dgm:prSet>
      <dgm:spPr/>
    </dgm:pt>
    <dgm:pt modelId="{03BE3847-761C-3742-A42A-B481F207F811}" type="pres">
      <dgm:prSet presAssocID="{FB6EE322-D05B-4240-B9F8-5DAA97B88D0B}" presName="childText" presStyleLbl="revTx" presStyleIdx="0" presStyleCnt="1">
        <dgm:presLayoutVars>
          <dgm:bulletEnabled val="1"/>
        </dgm:presLayoutVars>
      </dgm:prSet>
      <dgm:spPr/>
    </dgm:pt>
    <dgm:pt modelId="{26BFD9F6-5E95-D34C-BF26-6767CC5B1129}" type="pres">
      <dgm:prSet presAssocID="{5AB72814-6655-461D-B383-0C59D422121E}" presName="parentText" presStyleLbl="node1" presStyleIdx="3" presStyleCnt="4">
        <dgm:presLayoutVars>
          <dgm:chMax val="0"/>
          <dgm:bulletEnabled val="1"/>
        </dgm:presLayoutVars>
      </dgm:prSet>
      <dgm:spPr/>
    </dgm:pt>
  </dgm:ptLst>
  <dgm:cxnLst>
    <dgm:cxn modelId="{C3179D07-2041-B245-9ACF-1C003631E2A4}" type="presOf" srcId="{9B1D02C0-5CF5-4E4C-B9FF-FA7340ED83E9}" destId="{BB41005D-DE3C-B941-9BC2-312564966090}" srcOrd="0" destOrd="0" presId="urn:microsoft.com/office/officeart/2005/8/layout/vList2"/>
    <dgm:cxn modelId="{003F4509-0461-8D44-B150-FD75CC589C1E}" type="presOf" srcId="{8D40D13A-2857-44D8-8D54-7B189A7EA6C1}" destId="{03BE3847-761C-3742-A42A-B481F207F811}" srcOrd="0" destOrd="2" presId="urn:microsoft.com/office/officeart/2005/8/layout/vList2"/>
    <dgm:cxn modelId="{92810220-C6F9-EA46-A97D-864523C6665B}" type="presOf" srcId="{FC61C4A8-48D1-4BE4-B5B7-0912C495EB0F}" destId="{03BE3847-761C-3742-A42A-B481F207F811}" srcOrd="0" destOrd="3" presId="urn:microsoft.com/office/officeart/2005/8/layout/vList2"/>
    <dgm:cxn modelId="{64B79F3D-815C-8D44-8BAD-C5BD452E9BB8}" type="presOf" srcId="{20B34A68-33E4-4B60-8FE9-3C3431B02FE4}" destId="{5D683D3B-03CB-FF43-A744-48A434B86941}" srcOrd="0" destOrd="0" presId="urn:microsoft.com/office/officeart/2005/8/layout/vList2"/>
    <dgm:cxn modelId="{B948346F-FBEE-43A6-93E2-FCAD30D7AE04}" srcId="{FB6EE322-D05B-4240-B9F8-5DAA97B88D0B}" destId="{8D40D13A-2857-44D8-8D54-7B189A7EA6C1}" srcOrd="2" destOrd="0" parTransId="{8CC83543-1514-4E75-8A34-B484EC3A14A2}" sibTransId="{9ED9D554-602B-4DD8-B0DD-7043DFCC2591}"/>
    <dgm:cxn modelId="{91CFD453-B1EB-074B-8BC6-E77B602CE31A}" type="presOf" srcId="{FB6EE322-D05B-4240-B9F8-5DAA97B88D0B}" destId="{0D99819E-CD4E-154B-8071-8365E92B3E2D}" srcOrd="0" destOrd="0" presId="urn:microsoft.com/office/officeart/2005/8/layout/vList2"/>
    <dgm:cxn modelId="{FBCE7054-0F50-4D4B-B068-987DE6B799A0}" type="presOf" srcId="{5AB72814-6655-461D-B383-0C59D422121E}" destId="{26BFD9F6-5E95-D34C-BF26-6767CC5B1129}" srcOrd="0" destOrd="0" presId="urn:microsoft.com/office/officeart/2005/8/layout/vList2"/>
    <dgm:cxn modelId="{FAA25B77-1926-4B23-9BBE-CFF436073E7F}" srcId="{FCEDF4EC-05C4-4537-B28E-9DD4FB2F9CB3}" destId="{FB6EE322-D05B-4240-B9F8-5DAA97B88D0B}" srcOrd="2" destOrd="0" parTransId="{B6C2DFE9-9148-416D-B506-F5927ED3228F}" sibTransId="{9C9D4809-FD22-48A2-9879-2F4CAD0494AA}"/>
    <dgm:cxn modelId="{43D7EC57-DE12-43D7-9C89-0A40710BA03F}" srcId="{FCEDF4EC-05C4-4537-B28E-9DD4FB2F9CB3}" destId="{5AB72814-6655-461D-B383-0C59D422121E}" srcOrd="3" destOrd="0" parTransId="{3CE9BBB7-DBA3-4679-B5AF-C85FA1EFD4FB}" sibTransId="{92382E68-C141-4F76-86EE-5F3028652EF0}"/>
    <dgm:cxn modelId="{DB529B8D-BFA9-4E1E-8C89-EF3DCAA86C84}" srcId="{FCEDF4EC-05C4-4537-B28E-9DD4FB2F9CB3}" destId="{9B1D02C0-5CF5-4E4C-B9FF-FA7340ED83E9}" srcOrd="0" destOrd="0" parTransId="{CB53E686-F60E-4EBD-A96F-148D5BA73A16}" sibTransId="{C4853E0A-A9BC-4429-AA35-413A525FBB9E}"/>
    <dgm:cxn modelId="{78D29F95-87F6-4B80-BD2E-05C55911EC06}" srcId="{FCEDF4EC-05C4-4537-B28E-9DD4FB2F9CB3}" destId="{20B34A68-33E4-4B60-8FE9-3C3431B02FE4}" srcOrd="1" destOrd="0" parTransId="{7EBADFD1-867F-4FF9-AAFA-19FDE99B7C33}" sibTransId="{DB9C6E25-9AD2-4FB2-A310-930916B0A6D9}"/>
    <dgm:cxn modelId="{22D524A3-15E5-45CF-8470-BD84D542776F}" srcId="{FB6EE322-D05B-4240-B9F8-5DAA97B88D0B}" destId="{6B57CE66-9F7E-4142-AF7B-2183B4F9D0A9}" srcOrd="1" destOrd="0" parTransId="{58085293-3C30-4FE9-936C-AD1D5ED98F77}" sibTransId="{C73B531D-314A-43FC-8774-BA84671439D6}"/>
    <dgm:cxn modelId="{F77640A3-3D7A-4747-8A20-3314FBF9EE7B}" type="presOf" srcId="{CB8FA425-3CE3-4450-9133-C6D83E2A30E1}" destId="{03BE3847-761C-3742-A42A-B481F207F811}" srcOrd="0" destOrd="0" presId="urn:microsoft.com/office/officeart/2005/8/layout/vList2"/>
    <dgm:cxn modelId="{3A4744A4-3D86-9A40-8C47-6E6074D99495}" type="presOf" srcId="{FCEDF4EC-05C4-4537-B28E-9DD4FB2F9CB3}" destId="{5F7B9465-631F-6248-A9B4-AEA58FD9BD3D}" srcOrd="0" destOrd="0" presId="urn:microsoft.com/office/officeart/2005/8/layout/vList2"/>
    <dgm:cxn modelId="{4B1FBBE7-7C3A-4A91-9B38-E5F21D21E677}" srcId="{FB6EE322-D05B-4240-B9F8-5DAA97B88D0B}" destId="{CB8FA425-3CE3-4450-9133-C6D83E2A30E1}" srcOrd="0" destOrd="0" parTransId="{F6F642CB-A507-4246-964D-0ED1FA4D9459}" sibTransId="{FD06E9EC-388D-4947-9BF7-C7326C61FAAA}"/>
    <dgm:cxn modelId="{29CB75EC-0594-F346-BA0C-6663F554B281}" type="presOf" srcId="{6B57CE66-9F7E-4142-AF7B-2183B4F9D0A9}" destId="{03BE3847-761C-3742-A42A-B481F207F811}" srcOrd="0" destOrd="1" presId="urn:microsoft.com/office/officeart/2005/8/layout/vList2"/>
    <dgm:cxn modelId="{FF0101F7-638D-45C5-A717-55D48EEE3F23}" srcId="{FB6EE322-D05B-4240-B9F8-5DAA97B88D0B}" destId="{FC61C4A8-48D1-4BE4-B5B7-0912C495EB0F}" srcOrd="3" destOrd="0" parTransId="{8E032033-91CB-4C05-AB32-E62CA2452699}" sibTransId="{41AB68EF-4B8E-46D2-9DD6-16C3D131E236}"/>
    <dgm:cxn modelId="{1483505C-F713-C547-8F76-0F4769B4C79E}" type="presParOf" srcId="{5F7B9465-631F-6248-A9B4-AEA58FD9BD3D}" destId="{BB41005D-DE3C-B941-9BC2-312564966090}" srcOrd="0" destOrd="0" presId="urn:microsoft.com/office/officeart/2005/8/layout/vList2"/>
    <dgm:cxn modelId="{272BB31E-4233-4B4C-AB84-4977F0C59BA5}" type="presParOf" srcId="{5F7B9465-631F-6248-A9B4-AEA58FD9BD3D}" destId="{E615F368-E5F1-7D49-A34A-5C855F418BDC}" srcOrd="1" destOrd="0" presId="urn:microsoft.com/office/officeart/2005/8/layout/vList2"/>
    <dgm:cxn modelId="{6A0F6D0F-120F-BE48-B4B8-7457A3984A82}" type="presParOf" srcId="{5F7B9465-631F-6248-A9B4-AEA58FD9BD3D}" destId="{5D683D3B-03CB-FF43-A744-48A434B86941}" srcOrd="2" destOrd="0" presId="urn:microsoft.com/office/officeart/2005/8/layout/vList2"/>
    <dgm:cxn modelId="{7DA9CEE3-7AD1-8D4D-AD10-DB6D8DE7DC46}" type="presParOf" srcId="{5F7B9465-631F-6248-A9B4-AEA58FD9BD3D}" destId="{2FDDAAE7-A909-514F-81B8-ABAAFF8A9641}" srcOrd="3" destOrd="0" presId="urn:microsoft.com/office/officeart/2005/8/layout/vList2"/>
    <dgm:cxn modelId="{243A5519-E7C1-C549-B96C-12FB25718B5F}" type="presParOf" srcId="{5F7B9465-631F-6248-A9B4-AEA58FD9BD3D}" destId="{0D99819E-CD4E-154B-8071-8365E92B3E2D}" srcOrd="4" destOrd="0" presId="urn:microsoft.com/office/officeart/2005/8/layout/vList2"/>
    <dgm:cxn modelId="{1AAD0CE8-F615-7344-81E7-F741E9173750}" type="presParOf" srcId="{5F7B9465-631F-6248-A9B4-AEA58FD9BD3D}" destId="{03BE3847-761C-3742-A42A-B481F207F811}" srcOrd="5" destOrd="0" presId="urn:microsoft.com/office/officeart/2005/8/layout/vList2"/>
    <dgm:cxn modelId="{8FDCA72C-2D4B-4349-A7E9-1E13133A1126}" type="presParOf" srcId="{5F7B9465-631F-6248-A9B4-AEA58FD9BD3D}" destId="{26BFD9F6-5E95-D34C-BF26-6767CC5B1129}"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EC4C2FD-5AFA-423A-9BEE-213214EEDA64}" type="doc">
      <dgm:prSet loTypeId="urn:microsoft.com/office/officeart/2008/layout/LinedList" loCatId="list" qsTypeId="urn:microsoft.com/office/officeart/2005/8/quickstyle/simple2" qsCatId="simple" csTypeId="urn:microsoft.com/office/officeart/2005/8/colors/colorful2" csCatId="colorful"/>
      <dgm:spPr/>
      <dgm:t>
        <a:bodyPr/>
        <a:lstStyle/>
        <a:p>
          <a:endParaRPr lang="en-US"/>
        </a:p>
      </dgm:t>
    </dgm:pt>
    <dgm:pt modelId="{893EC5BD-F241-4AAD-BC01-EB9EF3144BC0}">
      <dgm:prSet/>
      <dgm:spPr/>
      <dgm:t>
        <a:bodyPr/>
        <a:lstStyle/>
        <a:p>
          <a:r>
            <a:rPr lang="en-US" b="0" i="0" dirty="0"/>
            <a:t>AFib is the most common type of </a:t>
          </a:r>
          <a:r>
            <a:rPr lang="en-US" b="0" i="0" dirty="0">
              <a:hlinkClick xmlns:r="http://schemas.openxmlformats.org/officeDocument/2006/relationships" r:id="rId1"/>
            </a:rPr>
            <a:t>irregular heart rhythm</a:t>
          </a:r>
          <a:r>
            <a:rPr lang="en-US" b="0" i="0" dirty="0"/>
            <a:t> (also called arrhythmia). It affects an estimated 2.7 to 6.1 million people in the U.S. at any given time, and causes about 450,000 hospitalizations each year.</a:t>
          </a:r>
          <a:endParaRPr lang="en-US" dirty="0"/>
        </a:p>
      </dgm:t>
    </dgm:pt>
    <dgm:pt modelId="{F3568576-B91E-4A5E-A1B9-AB2438303100}" type="parTrans" cxnId="{9C390BE5-BECC-4A6C-B79E-6A3C1D30AB90}">
      <dgm:prSet/>
      <dgm:spPr/>
      <dgm:t>
        <a:bodyPr/>
        <a:lstStyle/>
        <a:p>
          <a:endParaRPr lang="en-US"/>
        </a:p>
      </dgm:t>
    </dgm:pt>
    <dgm:pt modelId="{6CC34034-ADAF-4938-9C12-7EE846426317}" type="sibTrans" cxnId="{9C390BE5-BECC-4A6C-B79E-6A3C1D30AB90}">
      <dgm:prSet/>
      <dgm:spPr/>
      <dgm:t>
        <a:bodyPr/>
        <a:lstStyle/>
        <a:p>
          <a:endParaRPr lang="en-US"/>
        </a:p>
      </dgm:t>
    </dgm:pt>
    <dgm:pt modelId="{A9F4E3C6-CAE1-46EE-8E3C-9AD1F18CEBEB}">
      <dgm:prSet/>
      <dgm:spPr/>
      <dgm:t>
        <a:bodyPr/>
        <a:lstStyle/>
        <a:p>
          <a:r>
            <a:rPr lang="en-US" b="0" i="0" dirty="0"/>
            <a:t>AFib can affect people of any age, including children, though it mostly occurs in people over 60. As the population grows older, the number of cases is expected to rise; experts estimate there will be 12.1 million cases in the U.S. by 2030.</a:t>
          </a:r>
          <a:endParaRPr lang="en-US" dirty="0"/>
        </a:p>
      </dgm:t>
    </dgm:pt>
    <dgm:pt modelId="{30BBD515-910E-469D-BD36-33A6CCE742A5}" type="parTrans" cxnId="{32B4067D-C552-4AD6-80C4-BE5D830B657B}">
      <dgm:prSet/>
      <dgm:spPr/>
      <dgm:t>
        <a:bodyPr/>
        <a:lstStyle/>
        <a:p>
          <a:endParaRPr lang="en-US"/>
        </a:p>
      </dgm:t>
    </dgm:pt>
    <dgm:pt modelId="{0813E11C-7D33-46BF-A894-BFD53E65E578}" type="sibTrans" cxnId="{32B4067D-C552-4AD6-80C4-BE5D830B657B}">
      <dgm:prSet/>
      <dgm:spPr/>
      <dgm:t>
        <a:bodyPr/>
        <a:lstStyle/>
        <a:p>
          <a:endParaRPr lang="en-US"/>
        </a:p>
      </dgm:t>
    </dgm:pt>
    <dgm:pt modelId="{46D1F61B-6EC7-534F-BE51-0C23E10B77B1}" type="pres">
      <dgm:prSet presAssocID="{8EC4C2FD-5AFA-423A-9BEE-213214EEDA64}" presName="vert0" presStyleCnt="0">
        <dgm:presLayoutVars>
          <dgm:dir/>
          <dgm:animOne val="branch"/>
          <dgm:animLvl val="lvl"/>
        </dgm:presLayoutVars>
      </dgm:prSet>
      <dgm:spPr/>
    </dgm:pt>
    <dgm:pt modelId="{F8527176-70FA-EF42-99CE-DD1317DE168E}" type="pres">
      <dgm:prSet presAssocID="{893EC5BD-F241-4AAD-BC01-EB9EF3144BC0}" presName="thickLine" presStyleLbl="alignNode1" presStyleIdx="0" presStyleCnt="2"/>
      <dgm:spPr/>
    </dgm:pt>
    <dgm:pt modelId="{30EA1B88-5216-B047-BAF6-228A80157FCC}" type="pres">
      <dgm:prSet presAssocID="{893EC5BD-F241-4AAD-BC01-EB9EF3144BC0}" presName="horz1" presStyleCnt="0"/>
      <dgm:spPr/>
    </dgm:pt>
    <dgm:pt modelId="{1D4461B7-B639-514F-B275-E8B2C251AB75}" type="pres">
      <dgm:prSet presAssocID="{893EC5BD-F241-4AAD-BC01-EB9EF3144BC0}" presName="tx1" presStyleLbl="revTx" presStyleIdx="0" presStyleCnt="2"/>
      <dgm:spPr/>
    </dgm:pt>
    <dgm:pt modelId="{EF53A6BC-0BA6-C547-93B6-24FD4933EE99}" type="pres">
      <dgm:prSet presAssocID="{893EC5BD-F241-4AAD-BC01-EB9EF3144BC0}" presName="vert1" presStyleCnt="0"/>
      <dgm:spPr/>
    </dgm:pt>
    <dgm:pt modelId="{7376C2C4-9578-1348-A8EC-E6505F6696A2}" type="pres">
      <dgm:prSet presAssocID="{A9F4E3C6-CAE1-46EE-8E3C-9AD1F18CEBEB}" presName="thickLine" presStyleLbl="alignNode1" presStyleIdx="1" presStyleCnt="2"/>
      <dgm:spPr/>
    </dgm:pt>
    <dgm:pt modelId="{CDF28E8A-5180-6D41-8ABA-238A8EF62F08}" type="pres">
      <dgm:prSet presAssocID="{A9F4E3C6-CAE1-46EE-8E3C-9AD1F18CEBEB}" presName="horz1" presStyleCnt="0"/>
      <dgm:spPr/>
    </dgm:pt>
    <dgm:pt modelId="{C601FAC8-4F9E-BD44-B4A9-4C609B06AF36}" type="pres">
      <dgm:prSet presAssocID="{A9F4E3C6-CAE1-46EE-8E3C-9AD1F18CEBEB}" presName="tx1" presStyleLbl="revTx" presStyleIdx="1" presStyleCnt="2"/>
      <dgm:spPr/>
    </dgm:pt>
    <dgm:pt modelId="{8FEEE584-0A82-BF4F-899E-64F334C6AFB5}" type="pres">
      <dgm:prSet presAssocID="{A9F4E3C6-CAE1-46EE-8E3C-9AD1F18CEBEB}" presName="vert1" presStyleCnt="0"/>
      <dgm:spPr/>
    </dgm:pt>
  </dgm:ptLst>
  <dgm:cxnLst>
    <dgm:cxn modelId="{9AC2B63E-9A96-D943-8D53-14C6492A5733}" type="presOf" srcId="{A9F4E3C6-CAE1-46EE-8E3C-9AD1F18CEBEB}" destId="{C601FAC8-4F9E-BD44-B4A9-4C609B06AF36}" srcOrd="0" destOrd="0" presId="urn:microsoft.com/office/officeart/2008/layout/LinedList"/>
    <dgm:cxn modelId="{FDC35D47-1219-D542-AC09-28C07E905D2D}" type="presOf" srcId="{8EC4C2FD-5AFA-423A-9BEE-213214EEDA64}" destId="{46D1F61B-6EC7-534F-BE51-0C23E10B77B1}" srcOrd="0" destOrd="0" presId="urn:microsoft.com/office/officeart/2008/layout/LinedList"/>
    <dgm:cxn modelId="{F677776E-5816-C146-BEFE-051AA2B2697F}" type="presOf" srcId="{893EC5BD-F241-4AAD-BC01-EB9EF3144BC0}" destId="{1D4461B7-B639-514F-B275-E8B2C251AB75}" srcOrd="0" destOrd="0" presId="urn:microsoft.com/office/officeart/2008/layout/LinedList"/>
    <dgm:cxn modelId="{32B4067D-C552-4AD6-80C4-BE5D830B657B}" srcId="{8EC4C2FD-5AFA-423A-9BEE-213214EEDA64}" destId="{A9F4E3C6-CAE1-46EE-8E3C-9AD1F18CEBEB}" srcOrd="1" destOrd="0" parTransId="{30BBD515-910E-469D-BD36-33A6CCE742A5}" sibTransId="{0813E11C-7D33-46BF-A894-BFD53E65E578}"/>
    <dgm:cxn modelId="{9C390BE5-BECC-4A6C-B79E-6A3C1D30AB90}" srcId="{8EC4C2FD-5AFA-423A-9BEE-213214EEDA64}" destId="{893EC5BD-F241-4AAD-BC01-EB9EF3144BC0}" srcOrd="0" destOrd="0" parTransId="{F3568576-B91E-4A5E-A1B9-AB2438303100}" sibTransId="{6CC34034-ADAF-4938-9C12-7EE846426317}"/>
    <dgm:cxn modelId="{7EE648A8-05BA-574B-84EC-4E6DA5163E6F}" type="presParOf" srcId="{46D1F61B-6EC7-534F-BE51-0C23E10B77B1}" destId="{F8527176-70FA-EF42-99CE-DD1317DE168E}" srcOrd="0" destOrd="0" presId="urn:microsoft.com/office/officeart/2008/layout/LinedList"/>
    <dgm:cxn modelId="{60108E23-F4FD-564E-97E7-DB5D9623DCC8}" type="presParOf" srcId="{46D1F61B-6EC7-534F-BE51-0C23E10B77B1}" destId="{30EA1B88-5216-B047-BAF6-228A80157FCC}" srcOrd="1" destOrd="0" presId="urn:microsoft.com/office/officeart/2008/layout/LinedList"/>
    <dgm:cxn modelId="{D22606B1-B5E5-B146-9A35-BCE4574FBDB8}" type="presParOf" srcId="{30EA1B88-5216-B047-BAF6-228A80157FCC}" destId="{1D4461B7-B639-514F-B275-E8B2C251AB75}" srcOrd="0" destOrd="0" presId="urn:microsoft.com/office/officeart/2008/layout/LinedList"/>
    <dgm:cxn modelId="{6456886A-B2B2-B84A-8189-30CF7EF396C2}" type="presParOf" srcId="{30EA1B88-5216-B047-BAF6-228A80157FCC}" destId="{EF53A6BC-0BA6-C547-93B6-24FD4933EE99}" srcOrd="1" destOrd="0" presId="urn:microsoft.com/office/officeart/2008/layout/LinedList"/>
    <dgm:cxn modelId="{A6CB6555-FA0B-CB4C-AF7E-A5DF710D6286}" type="presParOf" srcId="{46D1F61B-6EC7-534F-BE51-0C23E10B77B1}" destId="{7376C2C4-9578-1348-A8EC-E6505F6696A2}" srcOrd="2" destOrd="0" presId="urn:microsoft.com/office/officeart/2008/layout/LinedList"/>
    <dgm:cxn modelId="{B9E1AEE1-A563-7243-9253-FC09F5969E64}" type="presParOf" srcId="{46D1F61B-6EC7-534F-BE51-0C23E10B77B1}" destId="{CDF28E8A-5180-6D41-8ABA-238A8EF62F08}" srcOrd="3" destOrd="0" presId="urn:microsoft.com/office/officeart/2008/layout/LinedList"/>
    <dgm:cxn modelId="{9119DC0F-3AF8-694C-BFED-C9F50F10D3D6}" type="presParOf" srcId="{CDF28E8A-5180-6D41-8ABA-238A8EF62F08}" destId="{C601FAC8-4F9E-BD44-B4A9-4C609B06AF36}" srcOrd="0" destOrd="0" presId="urn:microsoft.com/office/officeart/2008/layout/LinedList"/>
    <dgm:cxn modelId="{DDAEDC0A-BF5A-E74D-8B23-4FD54FFD3A05}" type="presParOf" srcId="{CDF28E8A-5180-6D41-8ABA-238A8EF62F08}" destId="{8FEEE584-0A82-BF4F-899E-64F334C6AFB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725CA81-485D-44F6-9AE0-3F1B593FF418}" type="doc">
      <dgm:prSet loTypeId="urn:microsoft.com/office/officeart/2005/8/layout/vList2" loCatId="list" qsTypeId="urn:microsoft.com/office/officeart/2005/8/quickstyle/simple2" qsCatId="simple" csTypeId="urn:microsoft.com/office/officeart/2005/8/colors/colorful5" csCatId="colorful"/>
      <dgm:spPr/>
      <dgm:t>
        <a:bodyPr/>
        <a:lstStyle/>
        <a:p>
          <a:endParaRPr lang="en-US"/>
        </a:p>
      </dgm:t>
    </dgm:pt>
    <dgm:pt modelId="{693BA891-07CA-4CA0-9F78-C755CF7228C6}">
      <dgm:prSet/>
      <dgm:spPr/>
      <dgm:t>
        <a:bodyPr/>
        <a:lstStyle/>
        <a:p>
          <a:r>
            <a:rPr lang="en-US" dirty="0"/>
            <a:t>Rate control/ blood thinners</a:t>
          </a:r>
        </a:p>
      </dgm:t>
    </dgm:pt>
    <dgm:pt modelId="{1EDBE07B-D988-4C67-8887-C5E27F62BC4E}" type="parTrans" cxnId="{4A139C39-971C-4484-BFC7-43337818F3DF}">
      <dgm:prSet/>
      <dgm:spPr/>
      <dgm:t>
        <a:bodyPr/>
        <a:lstStyle/>
        <a:p>
          <a:endParaRPr lang="en-US"/>
        </a:p>
      </dgm:t>
    </dgm:pt>
    <dgm:pt modelId="{4FFF3DC3-C51E-4E68-8568-07FE6528A147}" type="sibTrans" cxnId="{4A139C39-971C-4484-BFC7-43337818F3DF}">
      <dgm:prSet/>
      <dgm:spPr/>
      <dgm:t>
        <a:bodyPr/>
        <a:lstStyle/>
        <a:p>
          <a:endParaRPr lang="en-US"/>
        </a:p>
      </dgm:t>
    </dgm:pt>
    <dgm:pt modelId="{E58474D9-E823-4EB2-A8CC-4A75E7824B7D}">
      <dgm:prSet/>
      <dgm:spPr/>
      <dgm:t>
        <a:bodyPr/>
        <a:lstStyle/>
        <a:p>
          <a:r>
            <a:rPr lang="en-US" dirty="0"/>
            <a:t>Cardioversion</a:t>
          </a:r>
        </a:p>
      </dgm:t>
    </dgm:pt>
    <dgm:pt modelId="{1EB16492-A4FC-408D-962C-B8F54C091E24}" type="parTrans" cxnId="{3D60A60D-279E-45F3-9706-DD473B56F5C7}">
      <dgm:prSet/>
      <dgm:spPr/>
      <dgm:t>
        <a:bodyPr/>
        <a:lstStyle/>
        <a:p>
          <a:endParaRPr lang="en-US"/>
        </a:p>
      </dgm:t>
    </dgm:pt>
    <dgm:pt modelId="{B1B2C770-1D7F-4390-B43E-5619FB4FF7CA}" type="sibTrans" cxnId="{3D60A60D-279E-45F3-9706-DD473B56F5C7}">
      <dgm:prSet/>
      <dgm:spPr/>
      <dgm:t>
        <a:bodyPr/>
        <a:lstStyle/>
        <a:p>
          <a:endParaRPr lang="en-US"/>
        </a:p>
      </dgm:t>
    </dgm:pt>
    <dgm:pt modelId="{C0540092-6F01-4B6A-97BF-3B4D2697519E}">
      <dgm:prSet/>
      <dgm:spPr/>
      <dgm:t>
        <a:bodyPr/>
        <a:lstStyle/>
        <a:p>
          <a:r>
            <a:rPr lang="en-US" dirty="0"/>
            <a:t>Ablation</a:t>
          </a:r>
        </a:p>
      </dgm:t>
    </dgm:pt>
    <dgm:pt modelId="{81B4199A-DEFE-4EF5-B38F-10792619DB50}" type="parTrans" cxnId="{CBA0BDCB-703E-4496-8A7F-CE997A0326D8}">
      <dgm:prSet/>
      <dgm:spPr/>
      <dgm:t>
        <a:bodyPr/>
        <a:lstStyle/>
        <a:p>
          <a:endParaRPr lang="en-US"/>
        </a:p>
      </dgm:t>
    </dgm:pt>
    <dgm:pt modelId="{26B4C91B-454F-4260-8261-4595FF010F71}" type="sibTrans" cxnId="{CBA0BDCB-703E-4496-8A7F-CE997A0326D8}">
      <dgm:prSet/>
      <dgm:spPr/>
      <dgm:t>
        <a:bodyPr/>
        <a:lstStyle/>
        <a:p>
          <a:endParaRPr lang="en-US"/>
        </a:p>
      </dgm:t>
    </dgm:pt>
    <dgm:pt modelId="{114C0954-963D-4F41-9DA9-64BF8A5F9549}">
      <dgm:prSet/>
      <dgm:spPr/>
      <dgm:t>
        <a:bodyPr/>
        <a:lstStyle/>
        <a:p>
          <a:r>
            <a:rPr lang="en-US" dirty="0"/>
            <a:t>Watchman procedure</a:t>
          </a:r>
        </a:p>
      </dgm:t>
    </dgm:pt>
    <dgm:pt modelId="{2D9D8837-2233-46C9-853D-4A2FFF4A2B4C}" type="parTrans" cxnId="{7E3D51B5-2D59-450D-B0E7-4B6894BF0CA2}">
      <dgm:prSet/>
      <dgm:spPr/>
      <dgm:t>
        <a:bodyPr/>
        <a:lstStyle/>
        <a:p>
          <a:endParaRPr lang="en-US"/>
        </a:p>
      </dgm:t>
    </dgm:pt>
    <dgm:pt modelId="{60516F3C-FD25-4B34-9885-7917950AC9EF}" type="sibTrans" cxnId="{7E3D51B5-2D59-450D-B0E7-4B6894BF0CA2}">
      <dgm:prSet/>
      <dgm:spPr/>
      <dgm:t>
        <a:bodyPr/>
        <a:lstStyle/>
        <a:p>
          <a:endParaRPr lang="en-US"/>
        </a:p>
      </dgm:t>
    </dgm:pt>
    <dgm:pt modelId="{D8651ECA-E663-434F-BED3-B094DB67CC0E}" type="pres">
      <dgm:prSet presAssocID="{6725CA81-485D-44F6-9AE0-3F1B593FF418}" presName="linear" presStyleCnt="0">
        <dgm:presLayoutVars>
          <dgm:animLvl val="lvl"/>
          <dgm:resizeHandles val="exact"/>
        </dgm:presLayoutVars>
      </dgm:prSet>
      <dgm:spPr/>
    </dgm:pt>
    <dgm:pt modelId="{2288C75A-E6A5-C94C-BE92-F46A3F38050A}" type="pres">
      <dgm:prSet presAssocID="{693BA891-07CA-4CA0-9F78-C755CF7228C6}" presName="parentText" presStyleLbl="node1" presStyleIdx="0" presStyleCnt="4">
        <dgm:presLayoutVars>
          <dgm:chMax val="0"/>
          <dgm:bulletEnabled val="1"/>
        </dgm:presLayoutVars>
      </dgm:prSet>
      <dgm:spPr/>
    </dgm:pt>
    <dgm:pt modelId="{DDCD5EDD-3346-504A-8508-DBEDCF2D66AB}" type="pres">
      <dgm:prSet presAssocID="{4FFF3DC3-C51E-4E68-8568-07FE6528A147}" presName="spacer" presStyleCnt="0"/>
      <dgm:spPr/>
    </dgm:pt>
    <dgm:pt modelId="{DD88D758-9BFC-0C4B-942C-740159C0ABCA}" type="pres">
      <dgm:prSet presAssocID="{E58474D9-E823-4EB2-A8CC-4A75E7824B7D}" presName="parentText" presStyleLbl="node1" presStyleIdx="1" presStyleCnt="4">
        <dgm:presLayoutVars>
          <dgm:chMax val="0"/>
          <dgm:bulletEnabled val="1"/>
        </dgm:presLayoutVars>
      </dgm:prSet>
      <dgm:spPr/>
    </dgm:pt>
    <dgm:pt modelId="{888519F7-22E7-4448-A575-AC7FC0F683E0}" type="pres">
      <dgm:prSet presAssocID="{B1B2C770-1D7F-4390-B43E-5619FB4FF7CA}" presName="spacer" presStyleCnt="0"/>
      <dgm:spPr/>
    </dgm:pt>
    <dgm:pt modelId="{CDCFD77B-ED6F-2B4D-9D01-ACBC7856FF7A}" type="pres">
      <dgm:prSet presAssocID="{C0540092-6F01-4B6A-97BF-3B4D2697519E}" presName="parentText" presStyleLbl="node1" presStyleIdx="2" presStyleCnt="4">
        <dgm:presLayoutVars>
          <dgm:chMax val="0"/>
          <dgm:bulletEnabled val="1"/>
        </dgm:presLayoutVars>
      </dgm:prSet>
      <dgm:spPr/>
    </dgm:pt>
    <dgm:pt modelId="{DDA4A8BA-E8BB-3246-BA45-A40576FFFED1}" type="pres">
      <dgm:prSet presAssocID="{26B4C91B-454F-4260-8261-4595FF010F71}" presName="spacer" presStyleCnt="0"/>
      <dgm:spPr/>
    </dgm:pt>
    <dgm:pt modelId="{DC11D533-DAFD-334E-BF31-BF486F49A5B1}" type="pres">
      <dgm:prSet presAssocID="{114C0954-963D-4F41-9DA9-64BF8A5F9549}" presName="parentText" presStyleLbl="node1" presStyleIdx="3" presStyleCnt="4">
        <dgm:presLayoutVars>
          <dgm:chMax val="0"/>
          <dgm:bulletEnabled val="1"/>
        </dgm:presLayoutVars>
      </dgm:prSet>
      <dgm:spPr/>
    </dgm:pt>
  </dgm:ptLst>
  <dgm:cxnLst>
    <dgm:cxn modelId="{692E4409-CE9B-D740-8E91-0F0F4974DD8B}" type="presOf" srcId="{E58474D9-E823-4EB2-A8CC-4A75E7824B7D}" destId="{DD88D758-9BFC-0C4B-942C-740159C0ABCA}" srcOrd="0" destOrd="0" presId="urn:microsoft.com/office/officeart/2005/8/layout/vList2"/>
    <dgm:cxn modelId="{3D60A60D-279E-45F3-9706-DD473B56F5C7}" srcId="{6725CA81-485D-44F6-9AE0-3F1B593FF418}" destId="{E58474D9-E823-4EB2-A8CC-4A75E7824B7D}" srcOrd="1" destOrd="0" parTransId="{1EB16492-A4FC-408D-962C-B8F54C091E24}" sibTransId="{B1B2C770-1D7F-4390-B43E-5619FB4FF7CA}"/>
    <dgm:cxn modelId="{D922390F-2F71-0C4F-BA8A-F732D442D944}" type="presOf" srcId="{693BA891-07CA-4CA0-9F78-C755CF7228C6}" destId="{2288C75A-E6A5-C94C-BE92-F46A3F38050A}" srcOrd="0" destOrd="0" presId="urn:microsoft.com/office/officeart/2005/8/layout/vList2"/>
    <dgm:cxn modelId="{4A139C39-971C-4484-BFC7-43337818F3DF}" srcId="{6725CA81-485D-44F6-9AE0-3F1B593FF418}" destId="{693BA891-07CA-4CA0-9F78-C755CF7228C6}" srcOrd="0" destOrd="0" parTransId="{1EDBE07B-D988-4C67-8887-C5E27F62BC4E}" sibTransId="{4FFF3DC3-C51E-4E68-8568-07FE6528A147}"/>
    <dgm:cxn modelId="{94B08274-7F3E-DF45-8AF9-085C82C1AB96}" type="presOf" srcId="{6725CA81-485D-44F6-9AE0-3F1B593FF418}" destId="{D8651ECA-E663-434F-BED3-B094DB67CC0E}" srcOrd="0" destOrd="0" presId="urn:microsoft.com/office/officeart/2005/8/layout/vList2"/>
    <dgm:cxn modelId="{7E3D51B5-2D59-450D-B0E7-4B6894BF0CA2}" srcId="{6725CA81-485D-44F6-9AE0-3F1B593FF418}" destId="{114C0954-963D-4F41-9DA9-64BF8A5F9549}" srcOrd="3" destOrd="0" parTransId="{2D9D8837-2233-46C9-853D-4A2FFF4A2B4C}" sibTransId="{60516F3C-FD25-4B34-9885-7917950AC9EF}"/>
    <dgm:cxn modelId="{3491E5C2-20EF-5542-826C-68DBDB702C5A}" type="presOf" srcId="{114C0954-963D-4F41-9DA9-64BF8A5F9549}" destId="{DC11D533-DAFD-334E-BF31-BF486F49A5B1}" srcOrd="0" destOrd="0" presId="urn:microsoft.com/office/officeart/2005/8/layout/vList2"/>
    <dgm:cxn modelId="{CBA0BDCB-703E-4496-8A7F-CE997A0326D8}" srcId="{6725CA81-485D-44F6-9AE0-3F1B593FF418}" destId="{C0540092-6F01-4B6A-97BF-3B4D2697519E}" srcOrd="2" destOrd="0" parTransId="{81B4199A-DEFE-4EF5-B38F-10792619DB50}" sibTransId="{26B4C91B-454F-4260-8261-4595FF010F71}"/>
    <dgm:cxn modelId="{070F2BCD-F6E5-9B42-83CB-CD87D01BD31B}" type="presOf" srcId="{C0540092-6F01-4B6A-97BF-3B4D2697519E}" destId="{CDCFD77B-ED6F-2B4D-9D01-ACBC7856FF7A}" srcOrd="0" destOrd="0" presId="urn:microsoft.com/office/officeart/2005/8/layout/vList2"/>
    <dgm:cxn modelId="{86BE912D-271D-994B-840D-23E99AF43D38}" type="presParOf" srcId="{D8651ECA-E663-434F-BED3-B094DB67CC0E}" destId="{2288C75A-E6A5-C94C-BE92-F46A3F38050A}" srcOrd="0" destOrd="0" presId="urn:microsoft.com/office/officeart/2005/8/layout/vList2"/>
    <dgm:cxn modelId="{F4ECB4A8-08A3-1546-A676-436522E33FC8}" type="presParOf" srcId="{D8651ECA-E663-434F-BED3-B094DB67CC0E}" destId="{DDCD5EDD-3346-504A-8508-DBEDCF2D66AB}" srcOrd="1" destOrd="0" presId="urn:microsoft.com/office/officeart/2005/8/layout/vList2"/>
    <dgm:cxn modelId="{8BFD8097-49FF-754B-9B5C-9A294773C45E}" type="presParOf" srcId="{D8651ECA-E663-434F-BED3-B094DB67CC0E}" destId="{DD88D758-9BFC-0C4B-942C-740159C0ABCA}" srcOrd="2" destOrd="0" presId="urn:microsoft.com/office/officeart/2005/8/layout/vList2"/>
    <dgm:cxn modelId="{1FAE9EEB-02D4-2D4B-B62D-C504CD27C0F4}" type="presParOf" srcId="{D8651ECA-E663-434F-BED3-B094DB67CC0E}" destId="{888519F7-22E7-4448-A575-AC7FC0F683E0}" srcOrd="3" destOrd="0" presId="urn:microsoft.com/office/officeart/2005/8/layout/vList2"/>
    <dgm:cxn modelId="{FC5FF295-BDA0-A349-8764-056DBC03ABBB}" type="presParOf" srcId="{D8651ECA-E663-434F-BED3-B094DB67CC0E}" destId="{CDCFD77B-ED6F-2B4D-9D01-ACBC7856FF7A}" srcOrd="4" destOrd="0" presId="urn:microsoft.com/office/officeart/2005/8/layout/vList2"/>
    <dgm:cxn modelId="{474D7F4F-EFD2-AB49-88AB-96FB8900C0B9}" type="presParOf" srcId="{D8651ECA-E663-434F-BED3-B094DB67CC0E}" destId="{DDA4A8BA-E8BB-3246-BA45-A40576FFFED1}" srcOrd="5" destOrd="0" presId="urn:microsoft.com/office/officeart/2005/8/layout/vList2"/>
    <dgm:cxn modelId="{AEE4A877-E5F8-4840-BDB8-158410F918DB}" type="presParOf" srcId="{D8651ECA-E663-434F-BED3-B094DB67CC0E}" destId="{DC11D533-DAFD-334E-BF31-BF486F49A5B1}"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466742C-AD58-4ACD-9224-1E31632CEDD1}" type="doc">
      <dgm:prSet loTypeId="urn:microsoft.com/office/officeart/2005/8/layout/vList2" loCatId="list" qsTypeId="urn:microsoft.com/office/officeart/2005/8/quickstyle/simple2" qsCatId="simple" csTypeId="urn:microsoft.com/office/officeart/2005/8/colors/colorful5" csCatId="colorful"/>
      <dgm:spPr/>
      <dgm:t>
        <a:bodyPr/>
        <a:lstStyle/>
        <a:p>
          <a:endParaRPr lang="en-US"/>
        </a:p>
      </dgm:t>
    </dgm:pt>
    <dgm:pt modelId="{1461E3A8-3769-40EE-A388-1F32AA350BF0}">
      <dgm:prSet/>
      <dgm:spPr/>
      <dgm:t>
        <a:bodyPr/>
        <a:lstStyle/>
        <a:p>
          <a:r>
            <a:rPr lang="en-US" dirty="0"/>
            <a:t>Date: 2/3/2023</a:t>
          </a:r>
        </a:p>
      </dgm:t>
    </dgm:pt>
    <dgm:pt modelId="{30DA727F-94AE-47F7-AA69-A2E60CBC713D}" type="parTrans" cxnId="{E4D2E433-C65A-45EC-8007-A3B2B823D5F3}">
      <dgm:prSet/>
      <dgm:spPr/>
      <dgm:t>
        <a:bodyPr/>
        <a:lstStyle/>
        <a:p>
          <a:endParaRPr lang="en-US"/>
        </a:p>
      </dgm:t>
    </dgm:pt>
    <dgm:pt modelId="{B4DDF76C-8540-4739-8B3A-910DD3FB017E}" type="sibTrans" cxnId="{E4D2E433-C65A-45EC-8007-A3B2B823D5F3}">
      <dgm:prSet/>
      <dgm:spPr/>
      <dgm:t>
        <a:bodyPr/>
        <a:lstStyle/>
        <a:p>
          <a:endParaRPr lang="en-US"/>
        </a:p>
      </dgm:t>
    </dgm:pt>
    <dgm:pt modelId="{E9553A2A-3CA9-412B-B4FE-1A0F7B2F182D}">
      <dgm:prSet/>
      <dgm:spPr/>
      <dgm:t>
        <a:bodyPr/>
        <a:lstStyle/>
        <a:p>
          <a:r>
            <a:rPr lang="en-US" dirty="0"/>
            <a:t>Address: 90 Logans Ln</a:t>
          </a:r>
        </a:p>
      </dgm:t>
    </dgm:pt>
    <dgm:pt modelId="{8D6E994C-36AF-4E17-BF0A-F5F6D71DFEC8}" type="parTrans" cxnId="{FB677C4F-AAAD-4E35-97EE-4D7FB878BB36}">
      <dgm:prSet/>
      <dgm:spPr/>
      <dgm:t>
        <a:bodyPr/>
        <a:lstStyle/>
        <a:p>
          <a:endParaRPr lang="en-US"/>
        </a:p>
      </dgm:t>
    </dgm:pt>
    <dgm:pt modelId="{5F0AAFFF-A99E-49CA-8951-F4D2D0869368}" type="sibTrans" cxnId="{FB677C4F-AAAD-4E35-97EE-4D7FB878BB36}">
      <dgm:prSet/>
      <dgm:spPr/>
      <dgm:t>
        <a:bodyPr/>
        <a:lstStyle/>
        <a:p>
          <a:endParaRPr lang="en-US"/>
        </a:p>
      </dgm:t>
    </dgm:pt>
    <dgm:pt modelId="{10574E74-4589-4F98-8E14-947A6FEE1F0B}">
      <dgm:prSet/>
      <dgm:spPr/>
      <dgm:t>
        <a:bodyPr/>
        <a:lstStyle/>
        <a:p>
          <a:r>
            <a:rPr lang="en-US" dirty="0"/>
            <a:t>Crew:</a:t>
          </a:r>
        </a:p>
      </dgm:t>
    </dgm:pt>
    <dgm:pt modelId="{74AFC991-603E-46BE-890A-F1A3F09AE3EE}" type="parTrans" cxnId="{99995552-6DD4-4D0D-A417-5E958546FD03}">
      <dgm:prSet/>
      <dgm:spPr/>
      <dgm:t>
        <a:bodyPr/>
        <a:lstStyle/>
        <a:p>
          <a:endParaRPr lang="en-US"/>
        </a:p>
      </dgm:t>
    </dgm:pt>
    <dgm:pt modelId="{46A1D62B-C00C-4229-8D4F-C790C4944C05}" type="sibTrans" cxnId="{99995552-6DD4-4D0D-A417-5E958546FD03}">
      <dgm:prSet/>
      <dgm:spPr/>
      <dgm:t>
        <a:bodyPr/>
        <a:lstStyle/>
        <a:p>
          <a:endParaRPr lang="en-US"/>
        </a:p>
      </dgm:t>
    </dgm:pt>
    <dgm:pt modelId="{2A5E1539-D16C-4E7A-87AA-0182D0F650F9}">
      <dgm:prSet/>
      <dgm:spPr/>
      <dgm:t>
        <a:bodyPr/>
        <a:lstStyle/>
        <a:p>
          <a:r>
            <a:rPr lang="en-US" dirty="0"/>
            <a:t>Call: Dispatched to 67 yo male with abdominal pain.</a:t>
          </a:r>
        </a:p>
      </dgm:t>
    </dgm:pt>
    <dgm:pt modelId="{2735A596-FA89-4BB4-BB34-D41A2B3BC0BF}" type="parTrans" cxnId="{7AA206D5-3798-429D-A8C1-4807B9C0F58A}">
      <dgm:prSet/>
      <dgm:spPr/>
      <dgm:t>
        <a:bodyPr/>
        <a:lstStyle/>
        <a:p>
          <a:endParaRPr lang="en-US"/>
        </a:p>
      </dgm:t>
    </dgm:pt>
    <dgm:pt modelId="{66E5845E-945E-4D56-BE0B-AD5249840A44}" type="sibTrans" cxnId="{7AA206D5-3798-429D-A8C1-4807B9C0F58A}">
      <dgm:prSet/>
      <dgm:spPr/>
      <dgm:t>
        <a:bodyPr/>
        <a:lstStyle/>
        <a:p>
          <a:endParaRPr lang="en-US"/>
        </a:p>
      </dgm:t>
    </dgm:pt>
    <dgm:pt modelId="{7A72F47A-BA45-4A47-88FB-3445E38238FD}" type="pres">
      <dgm:prSet presAssocID="{A466742C-AD58-4ACD-9224-1E31632CEDD1}" presName="linear" presStyleCnt="0">
        <dgm:presLayoutVars>
          <dgm:animLvl val="lvl"/>
          <dgm:resizeHandles val="exact"/>
        </dgm:presLayoutVars>
      </dgm:prSet>
      <dgm:spPr/>
    </dgm:pt>
    <dgm:pt modelId="{487E41C1-0C61-0C48-BD6D-97B4FCE1F60E}" type="pres">
      <dgm:prSet presAssocID="{1461E3A8-3769-40EE-A388-1F32AA350BF0}" presName="parentText" presStyleLbl="node1" presStyleIdx="0" presStyleCnt="4">
        <dgm:presLayoutVars>
          <dgm:chMax val="0"/>
          <dgm:bulletEnabled val="1"/>
        </dgm:presLayoutVars>
      </dgm:prSet>
      <dgm:spPr/>
    </dgm:pt>
    <dgm:pt modelId="{8A22F468-3119-3645-AF4B-2BB1E76B56E4}" type="pres">
      <dgm:prSet presAssocID="{B4DDF76C-8540-4739-8B3A-910DD3FB017E}" presName="spacer" presStyleCnt="0"/>
      <dgm:spPr/>
    </dgm:pt>
    <dgm:pt modelId="{ECA0C8DD-D579-824D-8478-8945B083E016}" type="pres">
      <dgm:prSet presAssocID="{E9553A2A-3CA9-412B-B4FE-1A0F7B2F182D}" presName="parentText" presStyleLbl="node1" presStyleIdx="1" presStyleCnt="4">
        <dgm:presLayoutVars>
          <dgm:chMax val="0"/>
          <dgm:bulletEnabled val="1"/>
        </dgm:presLayoutVars>
      </dgm:prSet>
      <dgm:spPr/>
    </dgm:pt>
    <dgm:pt modelId="{EDAFF977-159A-B342-BC34-758449ABA9AA}" type="pres">
      <dgm:prSet presAssocID="{5F0AAFFF-A99E-49CA-8951-F4D2D0869368}" presName="spacer" presStyleCnt="0"/>
      <dgm:spPr/>
    </dgm:pt>
    <dgm:pt modelId="{3C9DEBB1-CB93-E243-8D89-D6CC5CEBC329}" type="pres">
      <dgm:prSet presAssocID="{10574E74-4589-4F98-8E14-947A6FEE1F0B}" presName="parentText" presStyleLbl="node1" presStyleIdx="2" presStyleCnt="4">
        <dgm:presLayoutVars>
          <dgm:chMax val="0"/>
          <dgm:bulletEnabled val="1"/>
        </dgm:presLayoutVars>
      </dgm:prSet>
      <dgm:spPr/>
    </dgm:pt>
    <dgm:pt modelId="{18643C2C-826A-0A40-9DC5-622CEEA6B1FE}" type="pres">
      <dgm:prSet presAssocID="{46A1D62B-C00C-4229-8D4F-C790C4944C05}" presName="spacer" presStyleCnt="0"/>
      <dgm:spPr/>
    </dgm:pt>
    <dgm:pt modelId="{82D97E58-34DE-2C4D-B105-C8E1A0100086}" type="pres">
      <dgm:prSet presAssocID="{2A5E1539-D16C-4E7A-87AA-0182D0F650F9}" presName="parentText" presStyleLbl="node1" presStyleIdx="3" presStyleCnt="4">
        <dgm:presLayoutVars>
          <dgm:chMax val="0"/>
          <dgm:bulletEnabled val="1"/>
        </dgm:presLayoutVars>
      </dgm:prSet>
      <dgm:spPr/>
    </dgm:pt>
  </dgm:ptLst>
  <dgm:cxnLst>
    <dgm:cxn modelId="{E4D2E433-C65A-45EC-8007-A3B2B823D5F3}" srcId="{A466742C-AD58-4ACD-9224-1E31632CEDD1}" destId="{1461E3A8-3769-40EE-A388-1F32AA350BF0}" srcOrd="0" destOrd="0" parTransId="{30DA727F-94AE-47F7-AA69-A2E60CBC713D}" sibTransId="{B4DDF76C-8540-4739-8B3A-910DD3FB017E}"/>
    <dgm:cxn modelId="{FB677C4F-AAAD-4E35-97EE-4D7FB878BB36}" srcId="{A466742C-AD58-4ACD-9224-1E31632CEDD1}" destId="{E9553A2A-3CA9-412B-B4FE-1A0F7B2F182D}" srcOrd="1" destOrd="0" parTransId="{8D6E994C-36AF-4E17-BF0A-F5F6D71DFEC8}" sibTransId="{5F0AAFFF-A99E-49CA-8951-F4D2D0869368}"/>
    <dgm:cxn modelId="{99995552-6DD4-4D0D-A417-5E958546FD03}" srcId="{A466742C-AD58-4ACD-9224-1E31632CEDD1}" destId="{10574E74-4589-4F98-8E14-947A6FEE1F0B}" srcOrd="2" destOrd="0" parTransId="{74AFC991-603E-46BE-890A-F1A3F09AE3EE}" sibTransId="{46A1D62B-C00C-4229-8D4F-C790C4944C05}"/>
    <dgm:cxn modelId="{C02C2A74-5471-9D4A-A876-CA6D0A8D5F5D}" type="presOf" srcId="{1461E3A8-3769-40EE-A388-1F32AA350BF0}" destId="{487E41C1-0C61-0C48-BD6D-97B4FCE1F60E}" srcOrd="0" destOrd="0" presId="urn:microsoft.com/office/officeart/2005/8/layout/vList2"/>
    <dgm:cxn modelId="{9208C380-24DE-5549-9420-FE35465DFADD}" type="presOf" srcId="{10574E74-4589-4F98-8E14-947A6FEE1F0B}" destId="{3C9DEBB1-CB93-E243-8D89-D6CC5CEBC329}" srcOrd="0" destOrd="0" presId="urn:microsoft.com/office/officeart/2005/8/layout/vList2"/>
    <dgm:cxn modelId="{FD00C2AC-A566-0B4F-9ECA-52DFA924D313}" type="presOf" srcId="{A466742C-AD58-4ACD-9224-1E31632CEDD1}" destId="{7A72F47A-BA45-4A47-88FB-3445E38238FD}" srcOrd="0" destOrd="0" presId="urn:microsoft.com/office/officeart/2005/8/layout/vList2"/>
    <dgm:cxn modelId="{3FA780C2-3AC1-C94C-B062-74C0F009A766}" type="presOf" srcId="{2A5E1539-D16C-4E7A-87AA-0182D0F650F9}" destId="{82D97E58-34DE-2C4D-B105-C8E1A0100086}" srcOrd="0" destOrd="0" presId="urn:microsoft.com/office/officeart/2005/8/layout/vList2"/>
    <dgm:cxn modelId="{E092EFCC-322B-344F-B80E-D031D3957FB3}" type="presOf" srcId="{E9553A2A-3CA9-412B-B4FE-1A0F7B2F182D}" destId="{ECA0C8DD-D579-824D-8478-8945B083E016}" srcOrd="0" destOrd="0" presId="urn:microsoft.com/office/officeart/2005/8/layout/vList2"/>
    <dgm:cxn modelId="{7AA206D5-3798-429D-A8C1-4807B9C0F58A}" srcId="{A466742C-AD58-4ACD-9224-1E31632CEDD1}" destId="{2A5E1539-D16C-4E7A-87AA-0182D0F650F9}" srcOrd="3" destOrd="0" parTransId="{2735A596-FA89-4BB4-BB34-D41A2B3BC0BF}" sibTransId="{66E5845E-945E-4D56-BE0B-AD5249840A44}"/>
    <dgm:cxn modelId="{E9F3F867-9D80-CD41-BB22-3AD61FC9CAA7}" type="presParOf" srcId="{7A72F47A-BA45-4A47-88FB-3445E38238FD}" destId="{487E41C1-0C61-0C48-BD6D-97B4FCE1F60E}" srcOrd="0" destOrd="0" presId="urn:microsoft.com/office/officeart/2005/8/layout/vList2"/>
    <dgm:cxn modelId="{125F0372-27AE-764F-8007-3C424E68235F}" type="presParOf" srcId="{7A72F47A-BA45-4A47-88FB-3445E38238FD}" destId="{8A22F468-3119-3645-AF4B-2BB1E76B56E4}" srcOrd="1" destOrd="0" presId="urn:microsoft.com/office/officeart/2005/8/layout/vList2"/>
    <dgm:cxn modelId="{AFB2166C-37AD-044D-9924-E3251DEA9B22}" type="presParOf" srcId="{7A72F47A-BA45-4A47-88FB-3445E38238FD}" destId="{ECA0C8DD-D579-824D-8478-8945B083E016}" srcOrd="2" destOrd="0" presId="urn:microsoft.com/office/officeart/2005/8/layout/vList2"/>
    <dgm:cxn modelId="{04B346EF-C70E-3C4A-8D2C-70BC235DEC96}" type="presParOf" srcId="{7A72F47A-BA45-4A47-88FB-3445E38238FD}" destId="{EDAFF977-159A-B342-BC34-758449ABA9AA}" srcOrd="3" destOrd="0" presId="urn:microsoft.com/office/officeart/2005/8/layout/vList2"/>
    <dgm:cxn modelId="{55121FFC-22E5-1E43-A3FE-583F5B670CE1}" type="presParOf" srcId="{7A72F47A-BA45-4A47-88FB-3445E38238FD}" destId="{3C9DEBB1-CB93-E243-8D89-D6CC5CEBC329}" srcOrd="4" destOrd="0" presId="urn:microsoft.com/office/officeart/2005/8/layout/vList2"/>
    <dgm:cxn modelId="{7B60B026-DDDA-FD44-BFDE-94993A52EEB0}" type="presParOf" srcId="{7A72F47A-BA45-4A47-88FB-3445E38238FD}" destId="{18643C2C-826A-0A40-9DC5-622CEEA6B1FE}" srcOrd="5" destOrd="0" presId="urn:microsoft.com/office/officeart/2005/8/layout/vList2"/>
    <dgm:cxn modelId="{5E441077-EC9A-B644-ABF5-FF70C7E5ACB2}" type="presParOf" srcId="{7A72F47A-BA45-4A47-88FB-3445E38238FD}" destId="{82D97E58-34DE-2C4D-B105-C8E1A0100086}"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86F89B0-62A5-4E7B-8383-8ECA9DEFD402}" type="doc">
      <dgm:prSet loTypeId="urn:microsoft.com/office/officeart/2005/8/layout/vProcess5" loCatId="process" qsTypeId="urn:microsoft.com/office/officeart/2005/8/quickstyle/simple4" qsCatId="simple" csTypeId="urn:microsoft.com/office/officeart/2005/8/colors/colorful2" csCatId="colorful" phldr="1"/>
      <dgm:spPr/>
      <dgm:t>
        <a:bodyPr/>
        <a:lstStyle/>
        <a:p>
          <a:endParaRPr lang="en-US"/>
        </a:p>
      </dgm:t>
    </dgm:pt>
    <dgm:pt modelId="{072985EB-EEDD-41C2-8D62-9374E8A0E453}">
      <dgm:prSet/>
      <dgm:spPr/>
      <dgm:t>
        <a:bodyPr/>
        <a:lstStyle/>
        <a:p>
          <a:r>
            <a:rPr lang="en-US" dirty="0"/>
            <a:t>Patient noted to drink a few beers per day</a:t>
          </a:r>
        </a:p>
      </dgm:t>
    </dgm:pt>
    <dgm:pt modelId="{E8E55F50-58BB-4EA3-8717-525FDCB7EC88}" type="parTrans" cxnId="{1DA9AC39-1658-4B44-9430-CA9B4462DB2E}">
      <dgm:prSet/>
      <dgm:spPr/>
      <dgm:t>
        <a:bodyPr/>
        <a:lstStyle/>
        <a:p>
          <a:endParaRPr lang="en-US"/>
        </a:p>
      </dgm:t>
    </dgm:pt>
    <dgm:pt modelId="{F32A1CA3-073D-4EB8-BAD1-C180145C815D}" type="sibTrans" cxnId="{1DA9AC39-1658-4B44-9430-CA9B4462DB2E}">
      <dgm:prSet/>
      <dgm:spPr/>
      <dgm:t>
        <a:bodyPr/>
        <a:lstStyle/>
        <a:p>
          <a:endParaRPr lang="en-US" dirty="0"/>
        </a:p>
      </dgm:t>
    </dgm:pt>
    <dgm:pt modelId="{9D1BC5EB-4959-4034-BD78-C4A7D5205477}">
      <dgm:prSet/>
      <dgm:spPr/>
      <dgm:t>
        <a:bodyPr/>
        <a:lstStyle/>
        <a:p>
          <a:r>
            <a:rPr lang="en-US" dirty="0"/>
            <a:t>Localizes on exam to RLQ and LLQ</a:t>
          </a:r>
        </a:p>
      </dgm:t>
    </dgm:pt>
    <dgm:pt modelId="{98E05352-438F-4C84-BEE5-F73F7887050B}" type="parTrans" cxnId="{F1417EB2-34CB-4C8C-B7F3-6671A14985DC}">
      <dgm:prSet/>
      <dgm:spPr/>
      <dgm:t>
        <a:bodyPr/>
        <a:lstStyle/>
        <a:p>
          <a:endParaRPr lang="en-US"/>
        </a:p>
      </dgm:t>
    </dgm:pt>
    <dgm:pt modelId="{C4792ECA-286C-42A0-984F-F24A84686E61}" type="sibTrans" cxnId="{F1417EB2-34CB-4C8C-B7F3-6671A14985DC}">
      <dgm:prSet/>
      <dgm:spPr/>
      <dgm:t>
        <a:bodyPr/>
        <a:lstStyle/>
        <a:p>
          <a:endParaRPr lang="en-US" dirty="0"/>
        </a:p>
      </dgm:t>
    </dgm:pt>
    <dgm:pt modelId="{FB455ECD-73DB-4018-96C2-1825BDCB6EBA}">
      <dgm:prSet/>
      <dgm:spPr/>
      <dgm:t>
        <a:bodyPr/>
        <a:lstStyle/>
        <a:p>
          <a:r>
            <a:rPr lang="en-US" dirty="0"/>
            <a:t>CT with large left inguinal hernia causing obstruction</a:t>
          </a:r>
        </a:p>
      </dgm:t>
    </dgm:pt>
    <dgm:pt modelId="{883F38D9-8795-49F0-9ABE-46C47BB50F1A}" type="parTrans" cxnId="{3F960D07-B5E8-4B45-9F67-84B13D9571DB}">
      <dgm:prSet/>
      <dgm:spPr/>
      <dgm:t>
        <a:bodyPr/>
        <a:lstStyle/>
        <a:p>
          <a:endParaRPr lang="en-US"/>
        </a:p>
      </dgm:t>
    </dgm:pt>
    <dgm:pt modelId="{DFD1B16E-FC17-497A-A0BB-9C5AE324655A}" type="sibTrans" cxnId="{3F960D07-B5E8-4B45-9F67-84B13D9571DB}">
      <dgm:prSet/>
      <dgm:spPr/>
      <dgm:t>
        <a:bodyPr/>
        <a:lstStyle/>
        <a:p>
          <a:endParaRPr lang="en-US" dirty="0"/>
        </a:p>
      </dgm:t>
    </dgm:pt>
    <dgm:pt modelId="{AFBDBE0D-5696-4BB6-B466-FBE0D5F7C08B}">
      <dgm:prSet/>
      <dgm:spPr/>
      <dgm:t>
        <a:bodyPr/>
        <a:lstStyle/>
        <a:p>
          <a:r>
            <a:rPr lang="en-US" dirty="0"/>
            <a:t>He was taken to surgery for repair the next day</a:t>
          </a:r>
        </a:p>
      </dgm:t>
    </dgm:pt>
    <dgm:pt modelId="{FFA3A17F-C566-4D16-96E1-AEEF6381DF21}" type="parTrans" cxnId="{BE8AAAD9-5D72-4F3E-8539-D6AB5FEC9324}">
      <dgm:prSet/>
      <dgm:spPr/>
      <dgm:t>
        <a:bodyPr/>
        <a:lstStyle/>
        <a:p>
          <a:endParaRPr lang="en-US"/>
        </a:p>
      </dgm:t>
    </dgm:pt>
    <dgm:pt modelId="{77FB810E-8F56-41BF-A732-F57B597E23D4}" type="sibTrans" cxnId="{BE8AAAD9-5D72-4F3E-8539-D6AB5FEC9324}">
      <dgm:prSet/>
      <dgm:spPr/>
      <dgm:t>
        <a:bodyPr/>
        <a:lstStyle/>
        <a:p>
          <a:endParaRPr lang="en-US" dirty="0"/>
        </a:p>
      </dgm:t>
    </dgm:pt>
    <dgm:pt modelId="{6174741B-3753-4BC1-A916-F2F1D6A4641C}">
      <dgm:prSet/>
      <dgm:spPr/>
      <dgm:t>
        <a:bodyPr/>
        <a:lstStyle/>
        <a:p>
          <a:r>
            <a:rPr lang="en-US" dirty="0"/>
            <a:t>Doing well on follow up</a:t>
          </a:r>
        </a:p>
      </dgm:t>
    </dgm:pt>
    <dgm:pt modelId="{F17848BE-9F91-47AA-B9C2-8DF4C871EDD7}" type="parTrans" cxnId="{85CFCBB3-6481-4971-A08D-A7629645BB88}">
      <dgm:prSet/>
      <dgm:spPr/>
      <dgm:t>
        <a:bodyPr/>
        <a:lstStyle/>
        <a:p>
          <a:endParaRPr lang="en-US"/>
        </a:p>
      </dgm:t>
    </dgm:pt>
    <dgm:pt modelId="{DC106347-C0FE-4AE1-825C-D6F30EFB9364}" type="sibTrans" cxnId="{85CFCBB3-6481-4971-A08D-A7629645BB88}">
      <dgm:prSet/>
      <dgm:spPr/>
      <dgm:t>
        <a:bodyPr/>
        <a:lstStyle/>
        <a:p>
          <a:endParaRPr lang="en-US"/>
        </a:p>
      </dgm:t>
    </dgm:pt>
    <dgm:pt modelId="{4F807D65-1400-FC4A-8EB3-7493142A6C89}" type="pres">
      <dgm:prSet presAssocID="{A86F89B0-62A5-4E7B-8383-8ECA9DEFD402}" presName="outerComposite" presStyleCnt="0">
        <dgm:presLayoutVars>
          <dgm:chMax val="5"/>
          <dgm:dir/>
          <dgm:resizeHandles val="exact"/>
        </dgm:presLayoutVars>
      </dgm:prSet>
      <dgm:spPr/>
    </dgm:pt>
    <dgm:pt modelId="{89DBD3F2-6B86-1049-97A1-E3C4B514D312}" type="pres">
      <dgm:prSet presAssocID="{A86F89B0-62A5-4E7B-8383-8ECA9DEFD402}" presName="dummyMaxCanvas" presStyleCnt="0">
        <dgm:presLayoutVars/>
      </dgm:prSet>
      <dgm:spPr/>
    </dgm:pt>
    <dgm:pt modelId="{8DC7A3B9-AEBB-AC4E-8272-D0E63FE480FE}" type="pres">
      <dgm:prSet presAssocID="{A86F89B0-62A5-4E7B-8383-8ECA9DEFD402}" presName="FiveNodes_1" presStyleLbl="node1" presStyleIdx="0" presStyleCnt="5">
        <dgm:presLayoutVars>
          <dgm:bulletEnabled val="1"/>
        </dgm:presLayoutVars>
      </dgm:prSet>
      <dgm:spPr/>
    </dgm:pt>
    <dgm:pt modelId="{26642A66-4F76-0948-B142-DAD9B50B99B4}" type="pres">
      <dgm:prSet presAssocID="{A86F89B0-62A5-4E7B-8383-8ECA9DEFD402}" presName="FiveNodes_2" presStyleLbl="node1" presStyleIdx="1" presStyleCnt="5">
        <dgm:presLayoutVars>
          <dgm:bulletEnabled val="1"/>
        </dgm:presLayoutVars>
      </dgm:prSet>
      <dgm:spPr/>
    </dgm:pt>
    <dgm:pt modelId="{2115BE7B-BD6F-C140-9952-49AB0F9DFE6E}" type="pres">
      <dgm:prSet presAssocID="{A86F89B0-62A5-4E7B-8383-8ECA9DEFD402}" presName="FiveNodes_3" presStyleLbl="node1" presStyleIdx="2" presStyleCnt="5">
        <dgm:presLayoutVars>
          <dgm:bulletEnabled val="1"/>
        </dgm:presLayoutVars>
      </dgm:prSet>
      <dgm:spPr/>
    </dgm:pt>
    <dgm:pt modelId="{8E140908-27E8-804E-88CF-3FA6EE147C29}" type="pres">
      <dgm:prSet presAssocID="{A86F89B0-62A5-4E7B-8383-8ECA9DEFD402}" presName="FiveNodes_4" presStyleLbl="node1" presStyleIdx="3" presStyleCnt="5">
        <dgm:presLayoutVars>
          <dgm:bulletEnabled val="1"/>
        </dgm:presLayoutVars>
      </dgm:prSet>
      <dgm:spPr/>
    </dgm:pt>
    <dgm:pt modelId="{611696D0-75C7-F540-A1D2-F17737D74D3D}" type="pres">
      <dgm:prSet presAssocID="{A86F89B0-62A5-4E7B-8383-8ECA9DEFD402}" presName="FiveNodes_5" presStyleLbl="node1" presStyleIdx="4" presStyleCnt="5">
        <dgm:presLayoutVars>
          <dgm:bulletEnabled val="1"/>
        </dgm:presLayoutVars>
      </dgm:prSet>
      <dgm:spPr/>
    </dgm:pt>
    <dgm:pt modelId="{9E45DA0B-DCEC-7A4C-B8D9-5B077E44A510}" type="pres">
      <dgm:prSet presAssocID="{A86F89B0-62A5-4E7B-8383-8ECA9DEFD402}" presName="FiveConn_1-2" presStyleLbl="fgAccFollowNode1" presStyleIdx="0" presStyleCnt="4">
        <dgm:presLayoutVars>
          <dgm:bulletEnabled val="1"/>
        </dgm:presLayoutVars>
      </dgm:prSet>
      <dgm:spPr/>
    </dgm:pt>
    <dgm:pt modelId="{48D6E4C7-1847-D749-BEDC-B5111CC22E90}" type="pres">
      <dgm:prSet presAssocID="{A86F89B0-62A5-4E7B-8383-8ECA9DEFD402}" presName="FiveConn_2-3" presStyleLbl="fgAccFollowNode1" presStyleIdx="1" presStyleCnt="4">
        <dgm:presLayoutVars>
          <dgm:bulletEnabled val="1"/>
        </dgm:presLayoutVars>
      </dgm:prSet>
      <dgm:spPr/>
    </dgm:pt>
    <dgm:pt modelId="{22DF9BB4-9AB8-DF43-9567-831BBEC4BE5F}" type="pres">
      <dgm:prSet presAssocID="{A86F89B0-62A5-4E7B-8383-8ECA9DEFD402}" presName="FiveConn_3-4" presStyleLbl="fgAccFollowNode1" presStyleIdx="2" presStyleCnt="4">
        <dgm:presLayoutVars>
          <dgm:bulletEnabled val="1"/>
        </dgm:presLayoutVars>
      </dgm:prSet>
      <dgm:spPr/>
    </dgm:pt>
    <dgm:pt modelId="{AB112D2D-59B3-E643-B245-DCABC3A08597}" type="pres">
      <dgm:prSet presAssocID="{A86F89B0-62A5-4E7B-8383-8ECA9DEFD402}" presName="FiveConn_4-5" presStyleLbl="fgAccFollowNode1" presStyleIdx="3" presStyleCnt="4">
        <dgm:presLayoutVars>
          <dgm:bulletEnabled val="1"/>
        </dgm:presLayoutVars>
      </dgm:prSet>
      <dgm:spPr/>
    </dgm:pt>
    <dgm:pt modelId="{3A80E9F7-EDD9-8448-BE6C-AAF1748FCC4C}" type="pres">
      <dgm:prSet presAssocID="{A86F89B0-62A5-4E7B-8383-8ECA9DEFD402}" presName="FiveNodes_1_text" presStyleLbl="node1" presStyleIdx="4" presStyleCnt="5">
        <dgm:presLayoutVars>
          <dgm:bulletEnabled val="1"/>
        </dgm:presLayoutVars>
      </dgm:prSet>
      <dgm:spPr/>
    </dgm:pt>
    <dgm:pt modelId="{DFD6408B-5F16-F846-AFBC-6F40430C244C}" type="pres">
      <dgm:prSet presAssocID="{A86F89B0-62A5-4E7B-8383-8ECA9DEFD402}" presName="FiveNodes_2_text" presStyleLbl="node1" presStyleIdx="4" presStyleCnt="5">
        <dgm:presLayoutVars>
          <dgm:bulletEnabled val="1"/>
        </dgm:presLayoutVars>
      </dgm:prSet>
      <dgm:spPr/>
    </dgm:pt>
    <dgm:pt modelId="{091735C5-02B7-3D48-995D-0AE3BE0F9569}" type="pres">
      <dgm:prSet presAssocID="{A86F89B0-62A5-4E7B-8383-8ECA9DEFD402}" presName="FiveNodes_3_text" presStyleLbl="node1" presStyleIdx="4" presStyleCnt="5">
        <dgm:presLayoutVars>
          <dgm:bulletEnabled val="1"/>
        </dgm:presLayoutVars>
      </dgm:prSet>
      <dgm:spPr/>
    </dgm:pt>
    <dgm:pt modelId="{7F2B0F37-6A47-084E-BA93-E3591DBB6254}" type="pres">
      <dgm:prSet presAssocID="{A86F89B0-62A5-4E7B-8383-8ECA9DEFD402}" presName="FiveNodes_4_text" presStyleLbl="node1" presStyleIdx="4" presStyleCnt="5">
        <dgm:presLayoutVars>
          <dgm:bulletEnabled val="1"/>
        </dgm:presLayoutVars>
      </dgm:prSet>
      <dgm:spPr/>
    </dgm:pt>
    <dgm:pt modelId="{5FA026D1-115E-4744-9B85-06A7FE488D3B}" type="pres">
      <dgm:prSet presAssocID="{A86F89B0-62A5-4E7B-8383-8ECA9DEFD402}" presName="FiveNodes_5_text" presStyleLbl="node1" presStyleIdx="4" presStyleCnt="5">
        <dgm:presLayoutVars>
          <dgm:bulletEnabled val="1"/>
        </dgm:presLayoutVars>
      </dgm:prSet>
      <dgm:spPr/>
    </dgm:pt>
  </dgm:ptLst>
  <dgm:cxnLst>
    <dgm:cxn modelId="{F6931C02-5A88-5D42-937A-D04422380E3F}" type="presOf" srcId="{F32A1CA3-073D-4EB8-BAD1-C180145C815D}" destId="{9E45DA0B-DCEC-7A4C-B8D9-5B077E44A510}" srcOrd="0" destOrd="0" presId="urn:microsoft.com/office/officeart/2005/8/layout/vProcess5"/>
    <dgm:cxn modelId="{3F960D07-B5E8-4B45-9F67-84B13D9571DB}" srcId="{A86F89B0-62A5-4E7B-8383-8ECA9DEFD402}" destId="{FB455ECD-73DB-4018-96C2-1825BDCB6EBA}" srcOrd="2" destOrd="0" parTransId="{883F38D9-8795-49F0-9ABE-46C47BB50F1A}" sibTransId="{DFD1B16E-FC17-497A-A0BB-9C5AE324655A}"/>
    <dgm:cxn modelId="{1B14B318-75C5-DE47-A98C-FCFF2ED33317}" type="presOf" srcId="{072985EB-EEDD-41C2-8D62-9374E8A0E453}" destId="{3A80E9F7-EDD9-8448-BE6C-AAF1748FCC4C}" srcOrd="1" destOrd="0" presId="urn:microsoft.com/office/officeart/2005/8/layout/vProcess5"/>
    <dgm:cxn modelId="{5A32AF1A-BEC4-2845-A52E-C2E5FBA5E6B8}" type="presOf" srcId="{9D1BC5EB-4959-4034-BD78-C4A7D5205477}" destId="{DFD6408B-5F16-F846-AFBC-6F40430C244C}" srcOrd="1" destOrd="0" presId="urn:microsoft.com/office/officeart/2005/8/layout/vProcess5"/>
    <dgm:cxn modelId="{65F5A31C-4EBA-484F-AAF5-E6F2D776F60C}" type="presOf" srcId="{AFBDBE0D-5696-4BB6-B466-FBE0D5F7C08B}" destId="{8E140908-27E8-804E-88CF-3FA6EE147C29}" srcOrd="0" destOrd="0" presId="urn:microsoft.com/office/officeart/2005/8/layout/vProcess5"/>
    <dgm:cxn modelId="{BB6B3E37-3C9F-554F-8817-72F9FB30C996}" type="presOf" srcId="{DFD1B16E-FC17-497A-A0BB-9C5AE324655A}" destId="{22DF9BB4-9AB8-DF43-9567-831BBEC4BE5F}" srcOrd="0" destOrd="0" presId="urn:microsoft.com/office/officeart/2005/8/layout/vProcess5"/>
    <dgm:cxn modelId="{1DA9AC39-1658-4B44-9430-CA9B4462DB2E}" srcId="{A86F89B0-62A5-4E7B-8383-8ECA9DEFD402}" destId="{072985EB-EEDD-41C2-8D62-9374E8A0E453}" srcOrd="0" destOrd="0" parTransId="{E8E55F50-58BB-4EA3-8717-525FDCB7EC88}" sibTransId="{F32A1CA3-073D-4EB8-BAD1-C180145C815D}"/>
    <dgm:cxn modelId="{12A4D871-88EF-DC4E-B717-C69B19F70E2F}" type="presOf" srcId="{072985EB-EEDD-41C2-8D62-9374E8A0E453}" destId="{8DC7A3B9-AEBB-AC4E-8272-D0E63FE480FE}" srcOrd="0" destOrd="0" presId="urn:microsoft.com/office/officeart/2005/8/layout/vProcess5"/>
    <dgm:cxn modelId="{B1BFE2AC-E254-F84E-93DA-0AAE6C8F9C1A}" type="presOf" srcId="{AFBDBE0D-5696-4BB6-B466-FBE0D5F7C08B}" destId="{7F2B0F37-6A47-084E-BA93-E3591DBB6254}" srcOrd="1" destOrd="0" presId="urn:microsoft.com/office/officeart/2005/8/layout/vProcess5"/>
    <dgm:cxn modelId="{3EE41AB0-0776-1D46-9DF1-20657F77369D}" type="presOf" srcId="{9D1BC5EB-4959-4034-BD78-C4A7D5205477}" destId="{26642A66-4F76-0948-B142-DAD9B50B99B4}" srcOrd="0" destOrd="0" presId="urn:microsoft.com/office/officeart/2005/8/layout/vProcess5"/>
    <dgm:cxn modelId="{F1417EB2-34CB-4C8C-B7F3-6671A14985DC}" srcId="{A86F89B0-62A5-4E7B-8383-8ECA9DEFD402}" destId="{9D1BC5EB-4959-4034-BD78-C4A7D5205477}" srcOrd="1" destOrd="0" parTransId="{98E05352-438F-4C84-BEE5-F73F7887050B}" sibTransId="{C4792ECA-286C-42A0-984F-F24A84686E61}"/>
    <dgm:cxn modelId="{85CFCBB3-6481-4971-A08D-A7629645BB88}" srcId="{A86F89B0-62A5-4E7B-8383-8ECA9DEFD402}" destId="{6174741B-3753-4BC1-A916-F2F1D6A4641C}" srcOrd="4" destOrd="0" parTransId="{F17848BE-9F91-47AA-B9C2-8DF4C871EDD7}" sibTransId="{DC106347-C0FE-4AE1-825C-D6F30EFB9364}"/>
    <dgm:cxn modelId="{4484FDBB-C66B-EE42-83FA-119E22B2B724}" type="presOf" srcId="{A86F89B0-62A5-4E7B-8383-8ECA9DEFD402}" destId="{4F807D65-1400-FC4A-8EB3-7493142A6C89}" srcOrd="0" destOrd="0" presId="urn:microsoft.com/office/officeart/2005/8/layout/vProcess5"/>
    <dgm:cxn modelId="{0EB07FBC-3A2C-0D46-87B8-B4B1E5A96154}" type="presOf" srcId="{FB455ECD-73DB-4018-96C2-1825BDCB6EBA}" destId="{2115BE7B-BD6F-C140-9952-49AB0F9DFE6E}" srcOrd="0" destOrd="0" presId="urn:microsoft.com/office/officeart/2005/8/layout/vProcess5"/>
    <dgm:cxn modelId="{B2E97FBE-CEEB-6541-84E5-549D3D5AAF7E}" type="presOf" srcId="{C4792ECA-286C-42A0-984F-F24A84686E61}" destId="{48D6E4C7-1847-D749-BEDC-B5111CC22E90}" srcOrd="0" destOrd="0" presId="urn:microsoft.com/office/officeart/2005/8/layout/vProcess5"/>
    <dgm:cxn modelId="{2BD81ECA-B3A7-0842-9277-36C455299CCD}" type="presOf" srcId="{FB455ECD-73DB-4018-96C2-1825BDCB6EBA}" destId="{091735C5-02B7-3D48-995D-0AE3BE0F9569}" srcOrd="1" destOrd="0" presId="urn:microsoft.com/office/officeart/2005/8/layout/vProcess5"/>
    <dgm:cxn modelId="{883C71D9-619F-B348-97C8-A1495FCCD3C6}" type="presOf" srcId="{6174741B-3753-4BC1-A916-F2F1D6A4641C}" destId="{611696D0-75C7-F540-A1D2-F17737D74D3D}" srcOrd="0" destOrd="0" presId="urn:microsoft.com/office/officeart/2005/8/layout/vProcess5"/>
    <dgm:cxn modelId="{BE8AAAD9-5D72-4F3E-8539-D6AB5FEC9324}" srcId="{A86F89B0-62A5-4E7B-8383-8ECA9DEFD402}" destId="{AFBDBE0D-5696-4BB6-B466-FBE0D5F7C08B}" srcOrd="3" destOrd="0" parTransId="{FFA3A17F-C566-4D16-96E1-AEEF6381DF21}" sibTransId="{77FB810E-8F56-41BF-A732-F57B597E23D4}"/>
    <dgm:cxn modelId="{D80872E1-4604-014E-9C70-3D6D90DFD952}" type="presOf" srcId="{77FB810E-8F56-41BF-A732-F57B597E23D4}" destId="{AB112D2D-59B3-E643-B245-DCABC3A08597}" srcOrd="0" destOrd="0" presId="urn:microsoft.com/office/officeart/2005/8/layout/vProcess5"/>
    <dgm:cxn modelId="{0A0443EE-9AD9-0B48-9DA2-178F1D099852}" type="presOf" srcId="{6174741B-3753-4BC1-A916-F2F1D6A4641C}" destId="{5FA026D1-115E-4744-9B85-06A7FE488D3B}" srcOrd="1" destOrd="0" presId="urn:microsoft.com/office/officeart/2005/8/layout/vProcess5"/>
    <dgm:cxn modelId="{EBA0F5EB-80DE-094C-843A-BE0AE0766560}" type="presParOf" srcId="{4F807D65-1400-FC4A-8EB3-7493142A6C89}" destId="{89DBD3F2-6B86-1049-97A1-E3C4B514D312}" srcOrd="0" destOrd="0" presId="urn:microsoft.com/office/officeart/2005/8/layout/vProcess5"/>
    <dgm:cxn modelId="{96D89217-D15F-A247-A547-ABB95A124936}" type="presParOf" srcId="{4F807D65-1400-FC4A-8EB3-7493142A6C89}" destId="{8DC7A3B9-AEBB-AC4E-8272-D0E63FE480FE}" srcOrd="1" destOrd="0" presId="urn:microsoft.com/office/officeart/2005/8/layout/vProcess5"/>
    <dgm:cxn modelId="{5703B22C-3FD9-7F48-96E8-DBC65FA272EA}" type="presParOf" srcId="{4F807D65-1400-FC4A-8EB3-7493142A6C89}" destId="{26642A66-4F76-0948-B142-DAD9B50B99B4}" srcOrd="2" destOrd="0" presId="urn:microsoft.com/office/officeart/2005/8/layout/vProcess5"/>
    <dgm:cxn modelId="{636AA515-7C50-EB42-BE8C-F4D185AF1CE5}" type="presParOf" srcId="{4F807D65-1400-FC4A-8EB3-7493142A6C89}" destId="{2115BE7B-BD6F-C140-9952-49AB0F9DFE6E}" srcOrd="3" destOrd="0" presId="urn:microsoft.com/office/officeart/2005/8/layout/vProcess5"/>
    <dgm:cxn modelId="{B3DE7983-2BD4-7745-9616-BB283797A867}" type="presParOf" srcId="{4F807D65-1400-FC4A-8EB3-7493142A6C89}" destId="{8E140908-27E8-804E-88CF-3FA6EE147C29}" srcOrd="4" destOrd="0" presId="urn:microsoft.com/office/officeart/2005/8/layout/vProcess5"/>
    <dgm:cxn modelId="{760CA889-2C0C-9D4A-A75C-C4565D8B3B2D}" type="presParOf" srcId="{4F807D65-1400-FC4A-8EB3-7493142A6C89}" destId="{611696D0-75C7-F540-A1D2-F17737D74D3D}" srcOrd="5" destOrd="0" presId="urn:microsoft.com/office/officeart/2005/8/layout/vProcess5"/>
    <dgm:cxn modelId="{07C38B08-4823-3344-8FA4-9D7E4E853B77}" type="presParOf" srcId="{4F807D65-1400-FC4A-8EB3-7493142A6C89}" destId="{9E45DA0B-DCEC-7A4C-B8D9-5B077E44A510}" srcOrd="6" destOrd="0" presId="urn:microsoft.com/office/officeart/2005/8/layout/vProcess5"/>
    <dgm:cxn modelId="{6A31C6E9-FB3B-3844-BD69-C6419698DA7C}" type="presParOf" srcId="{4F807D65-1400-FC4A-8EB3-7493142A6C89}" destId="{48D6E4C7-1847-D749-BEDC-B5111CC22E90}" srcOrd="7" destOrd="0" presId="urn:microsoft.com/office/officeart/2005/8/layout/vProcess5"/>
    <dgm:cxn modelId="{81F65317-6471-4E4E-8BF7-F94767C110E1}" type="presParOf" srcId="{4F807D65-1400-FC4A-8EB3-7493142A6C89}" destId="{22DF9BB4-9AB8-DF43-9567-831BBEC4BE5F}" srcOrd="8" destOrd="0" presId="urn:microsoft.com/office/officeart/2005/8/layout/vProcess5"/>
    <dgm:cxn modelId="{F9A1C92F-F797-5F41-BAAC-06152E175263}" type="presParOf" srcId="{4F807D65-1400-FC4A-8EB3-7493142A6C89}" destId="{AB112D2D-59B3-E643-B245-DCABC3A08597}" srcOrd="9" destOrd="0" presId="urn:microsoft.com/office/officeart/2005/8/layout/vProcess5"/>
    <dgm:cxn modelId="{71678B6F-24CE-CB44-8226-F8B5076C1926}" type="presParOf" srcId="{4F807D65-1400-FC4A-8EB3-7493142A6C89}" destId="{3A80E9F7-EDD9-8448-BE6C-AAF1748FCC4C}" srcOrd="10" destOrd="0" presId="urn:microsoft.com/office/officeart/2005/8/layout/vProcess5"/>
    <dgm:cxn modelId="{8AA6640D-5D55-FC42-808A-A713F35D05A4}" type="presParOf" srcId="{4F807D65-1400-FC4A-8EB3-7493142A6C89}" destId="{DFD6408B-5F16-F846-AFBC-6F40430C244C}" srcOrd="11" destOrd="0" presId="urn:microsoft.com/office/officeart/2005/8/layout/vProcess5"/>
    <dgm:cxn modelId="{C4EC558B-5ECA-B14C-9711-FB0A66A74741}" type="presParOf" srcId="{4F807D65-1400-FC4A-8EB3-7493142A6C89}" destId="{091735C5-02B7-3D48-995D-0AE3BE0F9569}" srcOrd="12" destOrd="0" presId="urn:microsoft.com/office/officeart/2005/8/layout/vProcess5"/>
    <dgm:cxn modelId="{FA8508EB-156D-5F48-BDD0-04B083BF7C09}" type="presParOf" srcId="{4F807D65-1400-FC4A-8EB3-7493142A6C89}" destId="{7F2B0F37-6A47-084E-BA93-E3591DBB6254}" srcOrd="13" destOrd="0" presId="urn:microsoft.com/office/officeart/2005/8/layout/vProcess5"/>
    <dgm:cxn modelId="{58C2225F-D94E-A44F-879F-6290C8E47542}" type="presParOf" srcId="{4F807D65-1400-FC4A-8EB3-7493142A6C89}" destId="{5FA026D1-115E-4744-9B85-06A7FE488D3B}"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3EBB188-78CE-479F-86B8-627062A17F13}" type="doc">
      <dgm:prSet loTypeId="urn:microsoft.com/office/officeart/2016/7/layout/LinearBlockProcessNumbered" loCatId="process" qsTypeId="urn:microsoft.com/office/officeart/2005/8/quickstyle/simple4" qsCatId="simple" csTypeId="urn:microsoft.com/office/officeart/2005/8/colors/colorful1" csCatId="colorful"/>
      <dgm:spPr/>
      <dgm:t>
        <a:bodyPr/>
        <a:lstStyle/>
        <a:p>
          <a:endParaRPr lang="en-US"/>
        </a:p>
      </dgm:t>
    </dgm:pt>
    <dgm:pt modelId="{76B8CF8C-DCDD-4F57-AC62-D86325C5930F}">
      <dgm:prSet/>
      <dgm:spPr/>
      <dgm:t>
        <a:bodyPr/>
        <a:lstStyle/>
        <a:p>
          <a:r>
            <a:rPr lang="en-US" dirty="0"/>
            <a:t>1.  GI bleeding</a:t>
          </a:r>
        </a:p>
      </dgm:t>
    </dgm:pt>
    <dgm:pt modelId="{6F3AC4BE-2CEE-42E3-9CF2-0AB3F3145948}" type="parTrans" cxnId="{234F69D0-0A5D-46B2-B5CF-FE5A28CFE457}">
      <dgm:prSet/>
      <dgm:spPr/>
      <dgm:t>
        <a:bodyPr/>
        <a:lstStyle/>
        <a:p>
          <a:endParaRPr lang="en-US"/>
        </a:p>
      </dgm:t>
    </dgm:pt>
    <dgm:pt modelId="{DA977963-7FA7-44F1-96AA-13337183AE35}" type="sibTrans" cxnId="{234F69D0-0A5D-46B2-B5CF-FE5A28CFE457}">
      <dgm:prSet phldrT="01" phldr="0"/>
      <dgm:spPr/>
      <dgm:t>
        <a:bodyPr/>
        <a:lstStyle/>
        <a:p>
          <a:r>
            <a:rPr lang="en-US" dirty="0"/>
            <a:t>01</a:t>
          </a:r>
        </a:p>
      </dgm:t>
    </dgm:pt>
    <dgm:pt modelId="{D3C4F78C-C380-4F4B-B749-2D210E56B856}">
      <dgm:prSet/>
      <dgm:spPr/>
      <dgm:t>
        <a:bodyPr/>
        <a:lstStyle/>
        <a:p>
          <a:r>
            <a:rPr lang="en-US" dirty="0"/>
            <a:t>2.  Peritonitis</a:t>
          </a:r>
        </a:p>
      </dgm:t>
    </dgm:pt>
    <dgm:pt modelId="{AB332911-9CA6-4F8C-B676-DF8981DF6AE5}" type="parTrans" cxnId="{12421EAB-C782-4DD0-91FC-4492D2CF3602}">
      <dgm:prSet/>
      <dgm:spPr/>
      <dgm:t>
        <a:bodyPr/>
        <a:lstStyle/>
        <a:p>
          <a:endParaRPr lang="en-US"/>
        </a:p>
      </dgm:t>
    </dgm:pt>
    <dgm:pt modelId="{17EAF528-E7B1-4541-B620-7A703E455C1C}" type="sibTrans" cxnId="{12421EAB-C782-4DD0-91FC-4492D2CF3602}">
      <dgm:prSet phldrT="02" phldr="0"/>
      <dgm:spPr/>
      <dgm:t>
        <a:bodyPr/>
        <a:lstStyle/>
        <a:p>
          <a:r>
            <a:rPr lang="en-US" dirty="0"/>
            <a:t>02</a:t>
          </a:r>
        </a:p>
      </dgm:t>
    </dgm:pt>
    <dgm:pt modelId="{A0F89B23-1472-40BA-97C1-FDA8EA787EC7}">
      <dgm:prSet/>
      <dgm:spPr/>
      <dgm:t>
        <a:bodyPr/>
        <a:lstStyle/>
        <a:p>
          <a:r>
            <a:rPr lang="en-US" dirty="0"/>
            <a:t>3.  Acute mesenteric ischemia</a:t>
          </a:r>
        </a:p>
      </dgm:t>
    </dgm:pt>
    <dgm:pt modelId="{EA3E6643-21A9-470F-BA1C-642BE58E6EB7}" type="parTrans" cxnId="{AF4117AC-AF13-4B00-9F45-C40C6CDE8F5F}">
      <dgm:prSet/>
      <dgm:spPr/>
      <dgm:t>
        <a:bodyPr/>
        <a:lstStyle/>
        <a:p>
          <a:endParaRPr lang="en-US"/>
        </a:p>
      </dgm:t>
    </dgm:pt>
    <dgm:pt modelId="{0F150C84-8681-4661-A032-A2B9637A1D52}" type="sibTrans" cxnId="{AF4117AC-AF13-4B00-9F45-C40C6CDE8F5F}">
      <dgm:prSet phldrT="03" phldr="0"/>
      <dgm:spPr/>
      <dgm:t>
        <a:bodyPr/>
        <a:lstStyle/>
        <a:p>
          <a:r>
            <a:rPr lang="en-US" dirty="0"/>
            <a:t>03</a:t>
          </a:r>
        </a:p>
      </dgm:t>
    </dgm:pt>
    <dgm:pt modelId="{FFA73669-BBB4-4585-88AC-33BE4AD01FA2}">
      <dgm:prSet/>
      <dgm:spPr/>
      <dgm:t>
        <a:bodyPr/>
        <a:lstStyle/>
        <a:p>
          <a:r>
            <a:rPr lang="en-US" dirty="0"/>
            <a:t>4.  Bowel obstruction</a:t>
          </a:r>
        </a:p>
      </dgm:t>
    </dgm:pt>
    <dgm:pt modelId="{8432F4C0-5560-41C1-9832-FB81B62AB9E1}" type="parTrans" cxnId="{99263B35-9F78-4196-9186-1E7CD7856B82}">
      <dgm:prSet/>
      <dgm:spPr/>
      <dgm:t>
        <a:bodyPr/>
        <a:lstStyle/>
        <a:p>
          <a:endParaRPr lang="en-US"/>
        </a:p>
      </dgm:t>
    </dgm:pt>
    <dgm:pt modelId="{CD193093-FA9C-414E-8D86-F522FBD8ED57}" type="sibTrans" cxnId="{99263B35-9F78-4196-9186-1E7CD7856B82}">
      <dgm:prSet phldrT="04" phldr="0"/>
      <dgm:spPr/>
      <dgm:t>
        <a:bodyPr/>
        <a:lstStyle/>
        <a:p>
          <a:r>
            <a:rPr lang="en-US" dirty="0"/>
            <a:t>04</a:t>
          </a:r>
        </a:p>
      </dgm:t>
    </dgm:pt>
    <dgm:pt modelId="{46BC7E4F-C261-483D-9B7A-56BFD91E7179}">
      <dgm:prSet/>
      <dgm:spPr/>
      <dgm:t>
        <a:bodyPr/>
        <a:lstStyle/>
        <a:p>
          <a:r>
            <a:rPr lang="en-US" dirty="0"/>
            <a:t>5.  Pancreatitis</a:t>
          </a:r>
        </a:p>
      </dgm:t>
    </dgm:pt>
    <dgm:pt modelId="{1B3ADDDE-CFFC-4868-8B83-22F2649D800F}" type="parTrans" cxnId="{667A17CF-B73C-4BC8-9DE4-AC17A670DA2E}">
      <dgm:prSet/>
      <dgm:spPr/>
      <dgm:t>
        <a:bodyPr/>
        <a:lstStyle/>
        <a:p>
          <a:endParaRPr lang="en-US"/>
        </a:p>
      </dgm:t>
    </dgm:pt>
    <dgm:pt modelId="{D724584D-3E2B-4CCB-B0BE-A62F07978208}" type="sibTrans" cxnId="{667A17CF-B73C-4BC8-9DE4-AC17A670DA2E}">
      <dgm:prSet phldrT="05" phldr="0"/>
      <dgm:spPr/>
      <dgm:t>
        <a:bodyPr/>
        <a:lstStyle/>
        <a:p>
          <a:r>
            <a:rPr lang="en-US" dirty="0"/>
            <a:t>05</a:t>
          </a:r>
        </a:p>
      </dgm:t>
    </dgm:pt>
    <dgm:pt modelId="{26315398-B093-C34F-89B1-4D9307AA16F0}" type="pres">
      <dgm:prSet presAssocID="{83EBB188-78CE-479F-86B8-627062A17F13}" presName="Name0" presStyleCnt="0">
        <dgm:presLayoutVars>
          <dgm:animLvl val="lvl"/>
          <dgm:resizeHandles val="exact"/>
        </dgm:presLayoutVars>
      </dgm:prSet>
      <dgm:spPr/>
    </dgm:pt>
    <dgm:pt modelId="{7D731E9A-2207-6E44-A052-8615CD974D44}" type="pres">
      <dgm:prSet presAssocID="{76B8CF8C-DCDD-4F57-AC62-D86325C5930F}" presName="compositeNode" presStyleCnt="0">
        <dgm:presLayoutVars>
          <dgm:bulletEnabled val="1"/>
        </dgm:presLayoutVars>
      </dgm:prSet>
      <dgm:spPr/>
    </dgm:pt>
    <dgm:pt modelId="{C7C0F3ED-47EE-4046-B391-B0E2DCD0E578}" type="pres">
      <dgm:prSet presAssocID="{76B8CF8C-DCDD-4F57-AC62-D86325C5930F}" presName="bgRect" presStyleLbl="alignNode1" presStyleIdx="0" presStyleCnt="5"/>
      <dgm:spPr/>
    </dgm:pt>
    <dgm:pt modelId="{2187472D-91A8-7C47-9F2F-62DC3B481D16}" type="pres">
      <dgm:prSet presAssocID="{DA977963-7FA7-44F1-96AA-13337183AE35}" presName="sibTransNodeRect" presStyleLbl="alignNode1" presStyleIdx="0" presStyleCnt="5">
        <dgm:presLayoutVars>
          <dgm:chMax val="0"/>
          <dgm:bulletEnabled val="1"/>
        </dgm:presLayoutVars>
      </dgm:prSet>
      <dgm:spPr/>
    </dgm:pt>
    <dgm:pt modelId="{616E610C-ADF5-A544-8379-9A709D17DDC1}" type="pres">
      <dgm:prSet presAssocID="{76B8CF8C-DCDD-4F57-AC62-D86325C5930F}" presName="nodeRect" presStyleLbl="alignNode1" presStyleIdx="0" presStyleCnt="5">
        <dgm:presLayoutVars>
          <dgm:bulletEnabled val="1"/>
        </dgm:presLayoutVars>
      </dgm:prSet>
      <dgm:spPr/>
    </dgm:pt>
    <dgm:pt modelId="{07515F06-A33F-BD44-89FD-FCA16422C2D6}" type="pres">
      <dgm:prSet presAssocID="{DA977963-7FA7-44F1-96AA-13337183AE35}" presName="sibTrans" presStyleCnt="0"/>
      <dgm:spPr/>
    </dgm:pt>
    <dgm:pt modelId="{B904F5C9-EDFA-9A49-88B4-60408877E9DE}" type="pres">
      <dgm:prSet presAssocID="{D3C4F78C-C380-4F4B-B749-2D210E56B856}" presName="compositeNode" presStyleCnt="0">
        <dgm:presLayoutVars>
          <dgm:bulletEnabled val="1"/>
        </dgm:presLayoutVars>
      </dgm:prSet>
      <dgm:spPr/>
    </dgm:pt>
    <dgm:pt modelId="{90D8E393-194D-FA46-83F1-8FE009EBFA79}" type="pres">
      <dgm:prSet presAssocID="{D3C4F78C-C380-4F4B-B749-2D210E56B856}" presName="bgRect" presStyleLbl="alignNode1" presStyleIdx="1" presStyleCnt="5"/>
      <dgm:spPr/>
    </dgm:pt>
    <dgm:pt modelId="{BA9DC3FC-5C99-204D-B428-B0FD9750095C}" type="pres">
      <dgm:prSet presAssocID="{17EAF528-E7B1-4541-B620-7A703E455C1C}" presName="sibTransNodeRect" presStyleLbl="alignNode1" presStyleIdx="1" presStyleCnt="5">
        <dgm:presLayoutVars>
          <dgm:chMax val="0"/>
          <dgm:bulletEnabled val="1"/>
        </dgm:presLayoutVars>
      </dgm:prSet>
      <dgm:spPr/>
    </dgm:pt>
    <dgm:pt modelId="{8B6F253A-EA00-2047-8159-2300EC9018D9}" type="pres">
      <dgm:prSet presAssocID="{D3C4F78C-C380-4F4B-B749-2D210E56B856}" presName="nodeRect" presStyleLbl="alignNode1" presStyleIdx="1" presStyleCnt="5">
        <dgm:presLayoutVars>
          <dgm:bulletEnabled val="1"/>
        </dgm:presLayoutVars>
      </dgm:prSet>
      <dgm:spPr/>
    </dgm:pt>
    <dgm:pt modelId="{6D3A31BA-817E-B147-999D-46B0D23D6231}" type="pres">
      <dgm:prSet presAssocID="{17EAF528-E7B1-4541-B620-7A703E455C1C}" presName="sibTrans" presStyleCnt="0"/>
      <dgm:spPr/>
    </dgm:pt>
    <dgm:pt modelId="{B6291C20-86E1-DA4E-B568-EB0B362342AF}" type="pres">
      <dgm:prSet presAssocID="{A0F89B23-1472-40BA-97C1-FDA8EA787EC7}" presName="compositeNode" presStyleCnt="0">
        <dgm:presLayoutVars>
          <dgm:bulletEnabled val="1"/>
        </dgm:presLayoutVars>
      </dgm:prSet>
      <dgm:spPr/>
    </dgm:pt>
    <dgm:pt modelId="{0EB1E137-5050-7440-833E-CA7F4C78AE67}" type="pres">
      <dgm:prSet presAssocID="{A0F89B23-1472-40BA-97C1-FDA8EA787EC7}" presName="bgRect" presStyleLbl="alignNode1" presStyleIdx="2" presStyleCnt="5"/>
      <dgm:spPr/>
    </dgm:pt>
    <dgm:pt modelId="{9C3E144D-DE09-9E41-939C-3CE9B59510F5}" type="pres">
      <dgm:prSet presAssocID="{0F150C84-8681-4661-A032-A2B9637A1D52}" presName="sibTransNodeRect" presStyleLbl="alignNode1" presStyleIdx="2" presStyleCnt="5">
        <dgm:presLayoutVars>
          <dgm:chMax val="0"/>
          <dgm:bulletEnabled val="1"/>
        </dgm:presLayoutVars>
      </dgm:prSet>
      <dgm:spPr/>
    </dgm:pt>
    <dgm:pt modelId="{6B5219E6-ED56-3849-9C74-BDB440CCE940}" type="pres">
      <dgm:prSet presAssocID="{A0F89B23-1472-40BA-97C1-FDA8EA787EC7}" presName="nodeRect" presStyleLbl="alignNode1" presStyleIdx="2" presStyleCnt="5">
        <dgm:presLayoutVars>
          <dgm:bulletEnabled val="1"/>
        </dgm:presLayoutVars>
      </dgm:prSet>
      <dgm:spPr/>
    </dgm:pt>
    <dgm:pt modelId="{2DEEC330-B5E4-1641-B23E-E2D0205D7732}" type="pres">
      <dgm:prSet presAssocID="{0F150C84-8681-4661-A032-A2B9637A1D52}" presName="sibTrans" presStyleCnt="0"/>
      <dgm:spPr/>
    </dgm:pt>
    <dgm:pt modelId="{F0F83016-132B-D34F-9D05-1D075A015CB9}" type="pres">
      <dgm:prSet presAssocID="{FFA73669-BBB4-4585-88AC-33BE4AD01FA2}" presName="compositeNode" presStyleCnt="0">
        <dgm:presLayoutVars>
          <dgm:bulletEnabled val="1"/>
        </dgm:presLayoutVars>
      </dgm:prSet>
      <dgm:spPr/>
    </dgm:pt>
    <dgm:pt modelId="{EB8A0C69-D808-6F49-9B5F-4FB10D86FC80}" type="pres">
      <dgm:prSet presAssocID="{FFA73669-BBB4-4585-88AC-33BE4AD01FA2}" presName="bgRect" presStyleLbl="alignNode1" presStyleIdx="3" presStyleCnt="5"/>
      <dgm:spPr/>
    </dgm:pt>
    <dgm:pt modelId="{3675E342-989B-9A41-8418-B95DD7F1B99E}" type="pres">
      <dgm:prSet presAssocID="{CD193093-FA9C-414E-8D86-F522FBD8ED57}" presName="sibTransNodeRect" presStyleLbl="alignNode1" presStyleIdx="3" presStyleCnt="5">
        <dgm:presLayoutVars>
          <dgm:chMax val="0"/>
          <dgm:bulletEnabled val="1"/>
        </dgm:presLayoutVars>
      </dgm:prSet>
      <dgm:spPr/>
    </dgm:pt>
    <dgm:pt modelId="{6237069D-C35D-6145-AFD9-F67AE129269C}" type="pres">
      <dgm:prSet presAssocID="{FFA73669-BBB4-4585-88AC-33BE4AD01FA2}" presName="nodeRect" presStyleLbl="alignNode1" presStyleIdx="3" presStyleCnt="5">
        <dgm:presLayoutVars>
          <dgm:bulletEnabled val="1"/>
        </dgm:presLayoutVars>
      </dgm:prSet>
      <dgm:spPr/>
    </dgm:pt>
    <dgm:pt modelId="{10EB94B4-9056-6144-AA98-8DF79C525618}" type="pres">
      <dgm:prSet presAssocID="{CD193093-FA9C-414E-8D86-F522FBD8ED57}" presName="sibTrans" presStyleCnt="0"/>
      <dgm:spPr/>
    </dgm:pt>
    <dgm:pt modelId="{056A17B0-6CF0-F044-97CC-69CF5FDEE7FD}" type="pres">
      <dgm:prSet presAssocID="{46BC7E4F-C261-483D-9B7A-56BFD91E7179}" presName="compositeNode" presStyleCnt="0">
        <dgm:presLayoutVars>
          <dgm:bulletEnabled val="1"/>
        </dgm:presLayoutVars>
      </dgm:prSet>
      <dgm:spPr/>
    </dgm:pt>
    <dgm:pt modelId="{012B0067-6228-A441-9F45-56F4F5975320}" type="pres">
      <dgm:prSet presAssocID="{46BC7E4F-C261-483D-9B7A-56BFD91E7179}" presName="bgRect" presStyleLbl="alignNode1" presStyleIdx="4" presStyleCnt="5"/>
      <dgm:spPr/>
    </dgm:pt>
    <dgm:pt modelId="{90E1268F-C378-3349-AFC5-CAB4192B0C85}" type="pres">
      <dgm:prSet presAssocID="{D724584D-3E2B-4CCB-B0BE-A62F07978208}" presName="sibTransNodeRect" presStyleLbl="alignNode1" presStyleIdx="4" presStyleCnt="5">
        <dgm:presLayoutVars>
          <dgm:chMax val="0"/>
          <dgm:bulletEnabled val="1"/>
        </dgm:presLayoutVars>
      </dgm:prSet>
      <dgm:spPr/>
    </dgm:pt>
    <dgm:pt modelId="{C6889C32-FEDA-2242-87E4-13E73459A1FA}" type="pres">
      <dgm:prSet presAssocID="{46BC7E4F-C261-483D-9B7A-56BFD91E7179}" presName="nodeRect" presStyleLbl="alignNode1" presStyleIdx="4" presStyleCnt="5">
        <dgm:presLayoutVars>
          <dgm:bulletEnabled val="1"/>
        </dgm:presLayoutVars>
      </dgm:prSet>
      <dgm:spPr/>
    </dgm:pt>
  </dgm:ptLst>
  <dgm:cxnLst>
    <dgm:cxn modelId="{A1D0A602-8E50-4741-8C53-EA32A4C6BE2E}" type="presOf" srcId="{CD193093-FA9C-414E-8D86-F522FBD8ED57}" destId="{3675E342-989B-9A41-8418-B95DD7F1B99E}" srcOrd="0" destOrd="0" presId="urn:microsoft.com/office/officeart/2016/7/layout/LinearBlockProcessNumbered"/>
    <dgm:cxn modelId="{1B2EAF24-3277-854D-8F23-2E6E19A1D132}" type="presOf" srcId="{D724584D-3E2B-4CCB-B0BE-A62F07978208}" destId="{90E1268F-C378-3349-AFC5-CAB4192B0C85}" srcOrd="0" destOrd="0" presId="urn:microsoft.com/office/officeart/2016/7/layout/LinearBlockProcessNumbered"/>
    <dgm:cxn modelId="{FA498A26-C3A6-9844-81EF-1602382B4959}" type="presOf" srcId="{D3C4F78C-C380-4F4B-B749-2D210E56B856}" destId="{90D8E393-194D-FA46-83F1-8FE009EBFA79}" srcOrd="0" destOrd="0" presId="urn:microsoft.com/office/officeart/2016/7/layout/LinearBlockProcessNumbered"/>
    <dgm:cxn modelId="{90E62D28-4177-A746-8D2D-3183B7AF7C03}" type="presOf" srcId="{0F150C84-8681-4661-A032-A2B9637A1D52}" destId="{9C3E144D-DE09-9E41-939C-3CE9B59510F5}" srcOrd="0" destOrd="0" presId="urn:microsoft.com/office/officeart/2016/7/layout/LinearBlockProcessNumbered"/>
    <dgm:cxn modelId="{275CE12D-F973-5B42-A0C8-7AADDC58DE87}" type="presOf" srcId="{FFA73669-BBB4-4585-88AC-33BE4AD01FA2}" destId="{6237069D-C35D-6145-AFD9-F67AE129269C}" srcOrd="1" destOrd="0" presId="urn:microsoft.com/office/officeart/2016/7/layout/LinearBlockProcessNumbered"/>
    <dgm:cxn modelId="{166B6631-D842-3645-AE0E-F04A0C2708BD}" type="presOf" srcId="{D3C4F78C-C380-4F4B-B749-2D210E56B856}" destId="{8B6F253A-EA00-2047-8159-2300EC9018D9}" srcOrd="1" destOrd="0" presId="urn:microsoft.com/office/officeart/2016/7/layout/LinearBlockProcessNumbered"/>
    <dgm:cxn modelId="{99263B35-9F78-4196-9186-1E7CD7856B82}" srcId="{83EBB188-78CE-479F-86B8-627062A17F13}" destId="{FFA73669-BBB4-4585-88AC-33BE4AD01FA2}" srcOrd="3" destOrd="0" parTransId="{8432F4C0-5560-41C1-9832-FB81B62AB9E1}" sibTransId="{CD193093-FA9C-414E-8D86-F522FBD8ED57}"/>
    <dgm:cxn modelId="{439F0B60-14DD-8F4F-9CA7-754BBF3B8CA4}" type="presOf" srcId="{76B8CF8C-DCDD-4F57-AC62-D86325C5930F}" destId="{C7C0F3ED-47EE-4046-B391-B0E2DCD0E578}" srcOrd="0" destOrd="0" presId="urn:microsoft.com/office/officeart/2016/7/layout/LinearBlockProcessNumbered"/>
    <dgm:cxn modelId="{9F791845-4711-2840-813A-AE80ACF10DF3}" type="presOf" srcId="{17EAF528-E7B1-4541-B620-7A703E455C1C}" destId="{BA9DC3FC-5C99-204D-B428-B0FD9750095C}" srcOrd="0" destOrd="0" presId="urn:microsoft.com/office/officeart/2016/7/layout/LinearBlockProcessNumbered"/>
    <dgm:cxn modelId="{D01B6371-63C6-4E4A-BAE2-5C86A219BBE1}" type="presOf" srcId="{83EBB188-78CE-479F-86B8-627062A17F13}" destId="{26315398-B093-C34F-89B1-4D9307AA16F0}" srcOrd="0" destOrd="0" presId="urn:microsoft.com/office/officeart/2016/7/layout/LinearBlockProcessNumbered"/>
    <dgm:cxn modelId="{12421EAB-C782-4DD0-91FC-4492D2CF3602}" srcId="{83EBB188-78CE-479F-86B8-627062A17F13}" destId="{D3C4F78C-C380-4F4B-B749-2D210E56B856}" srcOrd="1" destOrd="0" parTransId="{AB332911-9CA6-4F8C-B676-DF8981DF6AE5}" sibTransId="{17EAF528-E7B1-4541-B620-7A703E455C1C}"/>
    <dgm:cxn modelId="{AF4117AC-AF13-4B00-9F45-C40C6CDE8F5F}" srcId="{83EBB188-78CE-479F-86B8-627062A17F13}" destId="{A0F89B23-1472-40BA-97C1-FDA8EA787EC7}" srcOrd="2" destOrd="0" parTransId="{EA3E6643-21A9-470F-BA1C-642BE58E6EB7}" sibTransId="{0F150C84-8681-4661-A032-A2B9637A1D52}"/>
    <dgm:cxn modelId="{EB2DEEB6-EEED-6C40-BAB3-EE40D552A40B}" type="presOf" srcId="{A0F89B23-1472-40BA-97C1-FDA8EA787EC7}" destId="{6B5219E6-ED56-3849-9C74-BDB440CCE940}" srcOrd="1" destOrd="0" presId="urn:microsoft.com/office/officeart/2016/7/layout/LinearBlockProcessNumbered"/>
    <dgm:cxn modelId="{7F6D95BC-8CEC-034C-9DCD-9EC573DB5BC1}" type="presOf" srcId="{A0F89B23-1472-40BA-97C1-FDA8EA787EC7}" destId="{0EB1E137-5050-7440-833E-CA7F4C78AE67}" srcOrd="0" destOrd="0" presId="urn:microsoft.com/office/officeart/2016/7/layout/LinearBlockProcessNumbered"/>
    <dgm:cxn modelId="{BE2463C5-6C62-224F-9906-468A9546E8AB}" type="presOf" srcId="{46BC7E4F-C261-483D-9B7A-56BFD91E7179}" destId="{C6889C32-FEDA-2242-87E4-13E73459A1FA}" srcOrd="1" destOrd="0" presId="urn:microsoft.com/office/officeart/2016/7/layout/LinearBlockProcessNumbered"/>
    <dgm:cxn modelId="{667A17CF-B73C-4BC8-9DE4-AC17A670DA2E}" srcId="{83EBB188-78CE-479F-86B8-627062A17F13}" destId="{46BC7E4F-C261-483D-9B7A-56BFD91E7179}" srcOrd="4" destOrd="0" parTransId="{1B3ADDDE-CFFC-4868-8B83-22F2649D800F}" sibTransId="{D724584D-3E2B-4CCB-B0BE-A62F07978208}"/>
    <dgm:cxn modelId="{234F69D0-0A5D-46B2-B5CF-FE5A28CFE457}" srcId="{83EBB188-78CE-479F-86B8-627062A17F13}" destId="{76B8CF8C-DCDD-4F57-AC62-D86325C5930F}" srcOrd="0" destOrd="0" parTransId="{6F3AC4BE-2CEE-42E3-9CF2-0AB3F3145948}" sibTransId="{DA977963-7FA7-44F1-96AA-13337183AE35}"/>
    <dgm:cxn modelId="{77562DEF-E063-B94A-875A-B7E626909A74}" type="presOf" srcId="{DA977963-7FA7-44F1-96AA-13337183AE35}" destId="{2187472D-91A8-7C47-9F2F-62DC3B481D16}" srcOrd="0" destOrd="0" presId="urn:microsoft.com/office/officeart/2016/7/layout/LinearBlockProcessNumbered"/>
    <dgm:cxn modelId="{B90AF7F0-0AC8-2B44-9ED6-C24374C57206}" type="presOf" srcId="{76B8CF8C-DCDD-4F57-AC62-D86325C5930F}" destId="{616E610C-ADF5-A544-8379-9A709D17DDC1}" srcOrd="1" destOrd="0" presId="urn:microsoft.com/office/officeart/2016/7/layout/LinearBlockProcessNumbered"/>
    <dgm:cxn modelId="{533312FB-5B41-5545-924A-00B59E8C2AFF}" type="presOf" srcId="{FFA73669-BBB4-4585-88AC-33BE4AD01FA2}" destId="{EB8A0C69-D808-6F49-9B5F-4FB10D86FC80}" srcOrd="0" destOrd="0" presId="urn:microsoft.com/office/officeart/2016/7/layout/LinearBlockProcessNumbered"/>
    <dgm:cxn modelId="{E48F60FF-CF4E-D641-884A-F512C0833A5C}" type="presOf" srcId="{46BC7E4F-C261-483D-9B7A-56BFD91E7179}" destId="{012B0067-6228-A441-9F45-56F4F5975320}" srcOrd="0" destOrd="0" presId="urn:microsoft.com/office/officeart/2016/7/layout/LinearBlockProcessNumbered"/>
    <dgm:cxn modelId="{079DF487-66DF-6442-B18A-72F22ED370BA}" type="presParOf" srcId="{26315398-B093-C34F-89B1-4D9307AA16F0}" destId="{7D731E9A-2207-6E44-A052-8615CD974D44}" srcOrd="0" destOrd="0" presId="urn:microsoft.com/office/officeart/2016/7/layout/LinearBlockProcessNumbered"/>
    <dgm:cxn modelId="{AF621FE6-DFA7-A241-A73F-ED598E977E0E}" type="presParOf" srcId="{7D731E9A-2207-6E44-A052-8615CD974D44}" destId="{C7C0F3ED-47EE-4046-B391-B0E2DCD0E578}" srcOrd="0" destOrd="0" presId="urn:microsoft.com/office/officeart/2016/7/layout/LinearBlockProcessNumbered"/>
    <dgm:cxn modelId="{E773C6AA-C0AD-954C-B7B2-FC61476D1554}" type="presParOf" srcId="{7D731E9A-2207-6E44-A052-8615CD974D44}" destId="{2187472D-91A8-7C47-9F2F-62DC3B481D16}" srcOrd="1" destOrd="0" presId="urn:microsoft.com/office/officeart/2016/7/layout/LinearBlockProcessNumbered"/>
    <dgm:cxn modelId="{24D04B56-BD84-2346-89C8-14D23B747A9C}" type="presParOf" srcId="{7D731E9A-2207-6E44-A052-8615CD974D44}" destId="{616E610C-ADF5-A544-8379-9A709D17DDC1}" srcOrd="2" destOrd="0" presId="urn:microsoft.com/office/officeart/2016/7/layout/LinearBlockProcessNumbered"/>
    <dgm:cxn modelId="{82AD231C-64AD-C646-A937-3F2201B59FD0}" type="presParOf" srcId="{26315398-B093-C34F-89B1-4D9307AA16F0}" destId="{07515F06-A33F-BD44-89FD-FCA16422C2D6}" srcOrd="1" destOrd="0" presId="urn:microsoft.com/office/officeart/2016/7/layout/LinearBlockProcessNumbered"/>
    <dgm:cxn modelId="{A441F2C8-2FA0-5047-857B-FDDA37D5FEE3}" type="presParOf" srcId="{26315398-B093-C34F-89B1-4D9307AA16F0}" destId="{B904F5C9-EDFA-9A49-88B4-60408877E9DE}" srcOrd="2" destOrd="0" presId="urn:microsoft.com/office/officeart/2016/7/layout/LinearBlockProcessNumbered"/>
    <dgm:cxn modelId="{ABDB7919-F79A-AD49-B349-9793B9CAAA23}" type="presParOf" srcId="{B904F5C9-EDFA-9A49-88B4-60408877E9DE}" destId="{90D8E393-194D-FA46-83F1-8FE009EBFA79}" srcOrd="0" destOrd="0" presId="urn:microsoft.com/office/officeart/2016/7/layout/LinearBlockProcessNumbered"/>
    <dgm:cxn modelId="{18472E10-6CA3-1D44-89B1-BF46E8A7EDD6}" type="presParOf" srcId="{B904F5C9-EDFA-9A49-88B4-60408877E9DE}" destId="{BA9DC3FC-5C99-204D-B428-B0FD9750095C}" srcOrd="1" destOrd="0" presId="urn:microsoft.com/office/officeart/2016/7/layout/LinearBlockProcessNumbered"/>
    <dgm:cxn modelId="{C72D9001-9493-2F4A-AF07-6B78F82D62A8}" type="presParOf" srcId="{B904F5C9-EDFA-9A49-88B4-60408877E9DE}" destId="{8B6F253A-EA00-2047-8159-2300EC9018D9}" srcOrd="2" destOrd="0" presId="urn:microsoft.com/office/officeart/2016/7/layout/LinearBlockProcessNumbered"/>
    <dgm:cxn modelId="{E9683117-F18C-B94A-9333-023E36926DB1}" type="presParOf" srcId="{26315398-B093-C34F-89B1-4D9307AA16F0}" destId="{6D3A31BA-817E-B147-999D-46B0D23D6231}" srcOrd="3" destOrd="0" presId="urn:microsoft.com/office/officeart/2016/7/layout/LinearBlockProcessNumbered"/>
    <dgm:cxn modelId="{982C005A-449C-744D-9CB3-C5BC09A0ED48}" type="presParOf" srcId="{26315398-B093-C34F-89B1-4D9307AA16F0}" destId="{B6291C20-86E1-DA4E-B568-EB0B362342AF}" srcOrd="4" destOrd="0" presId="urn:microsoft.com/office/officeart/2016/7/layout/LinearBlockProcessNumbered"/>
    <dgm:cxn modelId="{85C70401-32CC-0945-995C-3A19FF7C71E0}" type="presParOf" srcId="{B6291C20-86E1-DA4E-B568-EB0B362342AF}" destId="{0EB1E137-5050-7440-833E-CA7F4C78AE67}" srcOrd="0" destOrd="0" presId="urn:microsoft.com/office/officeart/2016/7/layout/LinearBlockProcessNumbered"/>
    <dgm:cxn modelId="{2BEB40F9-AAB7-EA43-9EB4-F4CE54C5861F}" type="presParOf" srcId="{B6291C20-86E1-DA4E-B568-EB0B362342AF}" destId="{9C3E144D-DE09-9E41-939C-3CE9B59510F5}" srcOrd="1" destOrd="0" presId="urn:microsoft.com/office/officeart/2016/7/layout/LinearBlockProcessNumbered"/>
    <dgm:cxn modelId="{8991EC33-8406-DE4A-93C0-F6187AC52265}" type="presParOf" srcId="{B6291C20-86E1-DA4E-B568-EB0B362342AF}" destId="{6B5219E6-ED56-3849-9C74-BDB440CCE940}" srcOrd="2" destOrd="0" presId="urn:microsoft.com/office/officeart/2016/7/layout/LinearBlockProcessNumbered"/>
    <dgm:cxn modelId="{5CD228D0-38F3-7547-97A3-B827090FE82B}" type="presParOf" srcId="{26315398-B093-C34F-89B1-4D9307AA16F0}" destId="{2DEEC330-B5E4-1641-B23E-E2D0205D7732}" srcOrd="5" destOrd="0" presId="urn:microsoft.com/office/officeart/2016/7/layout/LinearBlockProcessNumbered"/>
    <dgm:cxn modelId="{F83CA3E0-6DA3-1D48-971C-DB9C7856B13A}" type="presParOf" srcId="{26315398-B093-C34F-89B1-4D9307AA16F0}" destId="{F0F83016-132B-D34F-9D05-1D075A015CB9}" srcOrd="6" destOrd="0" presId="urn:microsoft.com/office/officeart/2016/7/layout/LinearBlockProcessNumbered"/>
    <dgm:cxn modelId="{741C79AF-5A0C-5F45-8FF0-81F736DCBFF8}" type="presParOf" srcId="{F0F83016-132B-D34F-9D05-1D075A015CB9}" destId="{EB8A0C69-D808-6F49-9B5F-4FB10D86FC80}" srcOrd="0" destOrd="0" presId="urn:microsoft.com/office/officeart/2016/7/layout/LinearBlockProcessNumbered"/>
    <dgm:cxn modelId="{2A774196-8D33-0E4A-917D-9A4268D8F0D9}" type="presParOf" srcId="{F0F83016-132B-D34F-9D05-1D075A015CB9}" destId="{3675E342-989B-9A41-8418-B95DD7F1B99E}" srcOrd="1" destOrd="0" presId="urn:microsoft.com/office/officeart/2016/7/layout/LinearBlockProcessNumbered"/>
    <dgm:cxn modelId="{AD43714C-B0E0-244F-8C16-B1A7DC6093AA}" type="presParOf" srcId="{F0F83016-132B-D34F-9D05-1D075A015CB9}" destId="{6237069D-C35D-6145-AFD9-F67AE129269C}" srcOrd="2" destOrd="0" presId="urn:microsoft.com/office/officeart/2016/7/layout/LinearBlockProcessNumbered"/>
    <dgm:cxn modelId="{AF4CCD47-8247-9B43-A549-BD55E4DF4BE4}" type="presParOf" srcId="{26315398-B093-C34F-89B1-4D9307AA16F0}" destId="{10EB94B4-9056-6144-AA98-8DF79C525618}" srcOrd="7" destOrd="0" presId="urn:microsoft.com/office/officeart/2016/7/layout/LinearBlockProcessNumbered"/>
    <dgm:cxn modelId="{3538B965-D0F2-FE4C-9CDA-1FF6BAB22C45}" type="presParOf" srcId="{26315398-B093-C34F-89B1-4D9307AA16F0}" destId="{056A17B0-6CF0-F044-97CC-69CF5FDEE7FD}" srcOrd="8" destOrd="0" presId="urn:microsoft.com/office/officeart/2016/7/layout/LinearBlockProcessNumbered"/>
    <dgm:cxn modelId="{E62D4459-9EE4-3F49-B0FE-8C63895E7164}" type="presParOf" srcId="{056A17B0-6CF0-F044-97CC-69CF5FDEE7FD}" destId="{012B0067-6228-A441-9F45-56F4F5975320}" srcOrd="0" destOrd="0" presId="urn:microsoft.com/office/officeart/2016/7/layout/LinearBlockProcessNumbered"/>
    <dgm:cxn modelId="{A648B568-EAB1-2041-8939-D7D0CC2D6A41}" type="presParOf" srcId="{056A17B0-6CF0-F044-97CC-69CF5FDEE7FD}" destId="{90E1268F-C378-3349-AFC5-CAB4192B0C85}" srcOrd="1" destOrd="0" presId="urn:microsoft.com/office/officeart/2016/7/layout/LinearBlockProcessNumbered"/>
    <dgm:cxn modelId="{9F4B671B-2254-4B42-BA9B-B93D9B4BEA41}" type="presParOf" srcId="{056A17B0-6CF0-F044-97CC-69CF5FDEE7FD}" destId="{C6889C32-FEDA-2242-87E4-13E73459A1FA}"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ACC17CF-596B-4B1F-A535-1A9DAF359D68}" type="doc">
      <dgm:prSet loTypeId="urn:microsoft.com/office/officeart/2005/8/layout/hierarchy1" loCatId="hierarchy" qsTypeId="urn:microsoft.com/office/officeart/2005/8/quickstyle/simple4" qsCatId="simple" csTypeId="urn:microsoft.com/office/officeart/2005/8/colors/colorful2" csCatId="colorful"/>
      <dgm:spPr/>
      <dgm:t>
        <a:bodyPr/>
        <a:lstStyle/>
        <a:p>
          <a:endParaRPr lang="en-US"/>
        </a:p>
      </dgm:t>
    </dgm:pt>
    <dgm:pt modelId="{E5B9881A-A4EA-4667-8636-14BFACAA5764}">
      <dgm:prSet/>
      <dgm:spPr/>
      <dgm:t>
        <a:bodyPr/>
        <a:lstStyle/>
        <a:p>
          <a:r>
            <a:rPr lang="en-US" dirty="0"/>
            <a:t>Small and large bowel obstructions account for 15% of hospital admissions with acute abdominal pain</a:t>
          </a:r>
        </a:p>
      </dgm:t>
    </dgm:pt>
    <dgm:pt modelId="{3D7E26A3-A756-40E6-9E72-A13D0488A057}" type="parTrans" cxnId="{67E3EB7D-668D-4938-A564-B9357E1E231C}">
      <dgm:prSet/>
      <dgm:spPr/>
      <dgm:t>
        <a:bodyPr/>
        <a:lstStyle/>
        <a:p>
          <a:endParaRPr lang="en-US"/>
        </a:p>
      </dgm:t>
    </dgm:pt>
    <dgm:pt modelId="{AAA8282C-D86B-428A-8495-80F913253440}" type="sibTrans" cxnId="{67E3EB7D-668D-4938-A564-B9357E1E231C}">
      <dgm:prSet/>
      <dgm:spPr/>
      <dgm:t>
        <a:bodyPr/>
        <a:lstStyle/>
        <a:p>
          <a:endParaRPr lang="en-US"/>
        </a:p>
      </dgm:t>
    </dgm:pt>
    <dgm:pt modelId="{72913E46-0B52-43AB-A1F0-D7B417CE8F3E}">
      <dgm:prSet/>
      <dgm:spPr/>
      <dgm:t>
        <a:bodyPr/>
        <a:lstStyle/>
        <a:p>
          <a:r>
            <a:rPr lang="en-US" dirty="0"/>
            <a:t>20% of those need acute surgical care</a:t>
          </a:r>
        </a:p>
      </dgm:t>
    </dgm:pt>
    <dgm:pt modelId="{7F842FAD-9C55-41FE-BFBE-3F033247FA57}" type="parTrans" cxnId="{D3599E57-A6FC-4A6D-BA98-AEA1A86C0C56}">
      <dgm:prSet/>
      <dgm:spPr/>
      <dgm:t>
        <a:bodyPr/>
        <a:lstStyle/>
        <a:p>
          <a:endParaRPr lang="en-US"/>
        </a:p>
      </dgm:t>
    </dgm:pt>
    <dgm:pt modelId="{1EAD2E3A-1DA5-4C79-A4F4-CC2DC0F031A3}" type="sibTrans" cxnId="{D3599E57-A6FC-4A6D-BA98-AEA1A86C0C56}">
      <dgm:prSet/>
      <dgm:spPr/>
      <dgm:t>
        <a:bodyPr/>
        <a:lstStyle/>
        <a:p>
          <a:endParaRPr lang="en-US"/>
        </a:p>
      </dgm:t>
    </dgm:pt>
    <dgm:pt modelId="{77D7EA66-2E4C-4D45-81EA-FB3CC20FB42C}">
      <dgm:prSet/>
      <dgm:spPr/>
      <dgm:t>
        <a:bodyPr/>
        <a:lstStyle/>
        <a:p>
          <a:r>
            <a:rPr lang="en-US" dirty="0"/>
            <a:t>Important cause of morbidity and mortality with nearly 30,000 deaths per year</a:t>
          </a:r>
        </a:p>
      </dgm:t>
    </dgm:pt>
    <dgm:pt modelId="{126CF6E9-890C-4F25-BF2D-1A1C5700A83A}" type="parTrans" cxnId="{FCC4C456-29F5-4D56-B6C4-DEA994A8429F}">
      <dgm:prSet/>
      <dgm:spPr/>
      <dgm:t>
        <a:bodyPr/>
        <a:lstStyle/>
        <a:p>
          <a:endParaRPr lang="en-US"/>
        </a:p>
      </dgm:t>
    </dgm:pt>
    <dgm:pt modelId="{1B92D56B-1315-404F-9A4B-EE277A0A6E1D}" type="sibTrans" cxnId="{FCC4C456-29F5-4D56-B6C4-DEA994A8429F}">
      <dgm:prSet/>
      <dgm:spPr/>
      <dgm:t>
        <a:bodyPr/>
        <a:lstStyle/>
        <a:p>
          <a:endParaRPr lang="en-US"/>
        </a:p>
      </dgm:t>
    </dgm:pt>
    <dgm:pt modelId="{18ACF52C-616F-8C41-B0A8-1B75A4CE8E58}" type="pres">
      <dgm:prSet presAssocID="{9ACC17CF-596B-4B1F-A535-1A9DAF359D68}" presName="hierChild1" presStyleCnt="0">
        <dgm:presLayoutVars>
          <dgm:chPref val="1"/>
          <dgm:dir/>
          <dgm:animOne val="branch"/>
          <dgm:animLvl val="lvl"/>
          <dgm:resizeHandles/>
        </dgm:presLayoutVars>
      </dgm:prSet>
      <dgm:spPr/>
    </dgm:pt>
    <dgm:pt modelId="{292DD5EC-1E3F-7B4C-A4AB-E33620EB85AD}" type="pres">
      <dgm:prSet presAssocID="{E5B9881A-A4EA-4667-8636-14BFACAA5764}" presName="hierRoot1" presStyleCnt="0"/>
      <dgm:spPr/>
    </dgm:pt>
    <dgm:pt modelId="{19BFC62A-F671-6D40-AA29-12D37F97D4B5}" type="pres">
      <dgm:prSet presAssocID="{E5B9881A-A4EA-4667-8636-14BFACAA5764}" presName="composite" presStyleCnt="0"/>
      <dgm:spPr/>
    </dgm:pt>
    <dgm:pt modelId="{2EA42D1B-F75F-FB4C-9CB8-08F6BD0223DC}" type="pres">
      <dgm:prSet presAssocID="{E5B9881A-A4EA-4667-8636-14BFACAA5764}" presName="background" presStyleLbl="node0" presStyleIdx="0" presStyleCnt="3"/>
      <dgm:spPr/>
    </dgm:pt>
    <dgm:pt modelId="{336F968C-2334-DA4D-8927-ABB373AFC982}" type="pres">
      <dgm:prSet presAssocID="{E5B9881A-A4EA-4667-8636-14BFACAA5764}" presName="text" presStyleLbl="fgAcc0" presStyleIdx="0" presStyleCnt="3">
        <dgm:presLayoutVars>
          <dgm:chPref val="3"/>
        </dgm:presLayoutVars>
      </dgm:prSet>
      <dgm:spPr/>
    </dgm:pt>
    <dgm:pt modelId="{C38E3D11-77E9-0042-B8DD-63637E62E74C}" type="pres">
      <dgm:prSet presAssocID="{E5B9881A-A4EA-4667-8636-14BFACAA5764}" presName="hierChild2" presStyleCnt="0"/>
      <dgm:spPr/>
    </dgm:pt>
    <dgm:pt modelId="{A8054BC1-0628-8942-AED1-58DCF4C559A7}" type="pres">
      <dgm:prSet presAssocID="{72913E46-0B52-43AB-A1F0-D7B417CE8F3E}" presName="hierRoot1" presStyleCnt="0"/>
      <dgm:spPr/>
    </dgm:pt>
    <dgm:pt modelId="{55C5CB38-735E-3848-904B-19DA743838DC}" type="pres">
      <dgm:prSet presAssocID="{72913E46-0B52-43AB-A1F0-D7B417CE8F3E}" presName="composite" presStyleCnt="0"/>
      <dgm:spPr/>
    </dgm:pt>
    <dgm:pt modelId="{1E1AF3AD-6A8D-8647-BAB5-5B1281E4F685}" type="pres">
      <dgm:prSet presAssocID="{72913E46-0B52-43AB-A1F0-D7B417CE8F3E}" presName="background" presStyleLbl="node0" presStyleIdx="1" presStyleCnt="3"/>
      <dgm:spPr/>
    </dgm:pt>
    <dgm:pt modelId="{E5AC6D09-03A1-8642-854A-ED57A950D00B}" type="pres">
      <dgm:prSet presAssocID="{72913E46-0B52-43AB-A1F0-D7B417CE8F3E}" presName="text" presStyleLbl="fgAcc0" presStyleIdx="1" presStyleCnt="3">
        <dgm:presLayoutVars>
          <dgm:chPref val="3"/>
        </dgm:presLayoutVars>
      </dgm:prSet>
      <dgm:spPr/>
    </dgm:pt>
    <dgm:pt modelId="{B477CA07-F4C6-2947-9746-D01817F2E52F}" type="pres">
      <dgm:prSet presAssocID="{72913E46-0B52-43AB-A1F0-D7B417CE8F3E}" presName="hierChild2" presStyleCnt="0"/>
      <dgm:spPr/>
    </dgm:pt>
    <dgm:pt modelId="{D848D741-6F37-2748-B33D-73B5766D88C0}" type="pres">
      <dgm:prSet presAssocID="{77D7EA66-2E4C-4D45-81EA-FB3CC20FB42C}" presName="hierRoot1" presStyleCnt="0"/>
      <dgm:spPr/>
    </dgm:pt>
    <dgm:pt modelId="{586F9958-76F8-1946-966E-BA88969A06F8}" type="pres">
      <dgm:prSet presAssocID="{77D7EA66-2E4C-4D45-81EA-FB3CC20FB42C}" presName="composite" presStyleCnt="0"/>
      <dgm:spPr/>
    </dgm:pt>
    <dgm:pt modelId="{10297EC5-AAF1-5A41-972F-62930CB28C2E}" type="pres">
      <dgm:prSet presAssocID="{77D7EA66-2E4C-4D45-81EA-FB3CC20FB42C}" presName="background" presStyleLbl="node0" presStyleIdx="2" presStyleCnt="3"/>
      <dgm:spPr/>
    </dgm:pt>
    <dgm:pt modelId="{4FF7539C-E77C-7C4F-8566-86AD5CBDE284}" type="pres">
      <dgm:prSet presAssocID="{77D7EA66-2E4C-4D45-81EA-FB3CC20FB42C}" presName="text" presStyleLbl="fgAcc0" presStyleIdx="2" presStyleCnt="3">
        <dgm:presLayoutVars>
          <dgm:chPref val="3"/>
        </dgm:presLayoutVars>
      </dgm:prSet>
      <dgm:spPr/>
    </dgm:pt>
    <dgm:pt modelId="{F21E8560-EB71-A147-89B4-F62295DAA3F4}" type="pres">
      <dgm:prSet presAssocID="{77D7EA66-2E4C-4D45-81EA-FB3CC20FB42C}" presName="hierChild2" presStyleCnt="0"/>
      <dgm:spPr/>
    </dgm:pt>
  </dgm:ptLst>
  <dgm:cxnLst>
    <dgm:cxn modelId="{79895109-F573-B142-965C-F47D20906D82}" type="presOf" srcId="{E5B9881A-A4EA-4667-8636-14BFACAA5764}" destId="{336F968C-2334-DA4D-8927-ABB373AFC982}" srcOrd="0" destOrd="0" presId="urn:microsoft.com/office/officeart/2005/8/layout/hierarchy1"/>
    <dgm:cxn modelId="{BDCFF624-B197-F94A-A87E-D0E31F46B1B3}" type="presOf" srcId="{72913E46-0B52-43AB-A1F0-D7B417CE8F3E}" destId="{E5AC6D09-03A1-8642-854A-ED57A950D00B}" srcOrd="0" destOrd="0" presId="urn:microsoft.com/office/officeart/2005/8/layout/hierarchy1"/>
    <dgm:cxn modelId="{A1085025-B51B-CF42-92E8-EA9B2DDC89C9}" type="presOf" srcId="{9ACC17CF-596B-4B1F-A535-1A9DAF359D68}" destId="{18ACF52C-616F-8C41-B0A8-1B75A4CE8E58}" srcOrd="0" destOrd="0" presId="urn:microsoft.com/office/officeart/2005/8/layout/hierarchy1"/>
    <dgm:cxn modelId="{7C364C2D-18C8-5446-9E88-C351D28B75E9}" type="presOf" srcId="{77D7EA66-2E4C-4D45-81EA-FB3CC20FB42C}" destId="{4FF7539C-E77C-7C4F-8566-86AD5CBDE284}" srcOrd="0" destOrd="0" presId="urn:microsoft.com/office/officeart/2005/8/layout/hierarchy1"/>
    <dgm:cxn modelId="{FCC4C456-29F5-4D56-B6C4-DEA994A8429F}" srcId="{9ACC17CF-596B-4B1F-A535-1A9DAF359D68}" destId="{77D7EA66-2E4C-4D45-81EA-FB3CC20FB42C}" srcOrd="2" destOrd="0" parTransId="{126CF6E9-890C-4F25-BF2D-1A1C5700A83A}" sibTransId="{1B92D56B-1315-404F-9A4B-EE277A0A6E1D}"/>
    <dgm:cxn modelId="{D3599E57-A6FC-4A6D-BA98-AEA1A86C0C56}" srcId="{9ACC17CF-596B-4B1F-A535-1A9DAF359D68}" destId="{72913E46-0B52-43AB-A1F0-D7B417CE8F3E}" srcOrd="1" destOrd="0" parTransId="{7F842FAD-9C55-41FE-BFBE-3F033247FA57}" sibTransId="{1EAD2E3A-1DA5-4C79-A4F4-CC2DC0F031A3}"/>
    <dgm:cxn modelId="{67E3EB7D-668D-4938-A564-B9357E1E231C}" srcId="{9ACC17CF-596B-4B1F-A535-1A9DAF359D68}" destId="{E5B9881A-A4EA-4667-8636-14BFACAA5764}" srcOrd="0" destOrd="0" parTransId="{3D7E26A3-A756-40E6-9E72-A13D0488A057}" sibTransId="{AAA8282C-D86B-428A-8495-80F913253440}"/>
    <dgm:cxn modelId="{D8E80979-E209-DA42-B9D5-F248D59E5464}" type="presParOf" srcId="{18ACF52C-616F-8C41-B0A8-1B75A4CE8E58}" destId="{292DD5EC-1E3F-7B4C-A4AB-E33620EB85AD}" srcOrd="0" destOrd="0" presId="urn:microsoft.com/office/officeart/2005/8/layout/hierarchy1"/>
    <dgm:cxn modelId="{3692D889-7D48-DC48-9611-61DCE908259E}" type="presParOf" srcId="{292DD5EC-1E3F-7B4C-A4AB-E33620EB85AD}" destId="{19BFC62A-F671-6D40-AA29-12D37F97D4B5}" srcOrd="0" destOrd="0" presId="urn:microsoft.com/office/officeart/2005/8/layout/hierarchy1"/>
    <dgm:cxn modelId="{26E82283-98C1-B94C-8604-D22DD257DB61}" type="presParOf" srcId="{19BFC62A-F671-6D40-AA29-12D37F97D4B5}" destId="{2EA42D1B-F75F-FB4C-9CB8-08F6BD0223DC}" srcOrd="0" destOrd="0" presId="urn:microsoft.com/office/officeart/2005/8/layout/hierarchy1"/>
    <dgm:cxn modelId="{4568AB6F-4CC0-424B-A453-3EF1B9EB088D}" type="presParOf" srcId="{19BFC62A-F671-6D40-AA29-12D37F97D4B5}" destId="{336F968C-2334-DA4D-8927-ABB373AFC982}" srcOrd="1" destOrd="0" presId="urn:microsoft.com/office/officeart/2005/8/layout/hierarchy1"/>
    <dgm:cxn modelId="{FF9B256C-5639-BD40-B635-B78B0AAE853A}" type="presParOf" srcId="{292DD5EC-1E3F-7B4C-A4AB-E33620EB85AD}" destId="{C38E3D11-77E9-0042-B8DD-63637E62E74C}" srcOrd="1" destOrd="0" presId="urn:microsoft.com/office/officeart/2005/8/layout/hierarchy1"/>
    <dgm:cxn modelId="{9A6340FD-7AA2-F840-9D60-2509A5F6801A}" type="presParOf" srcId="{18ACF52C-616F-8C41-B0A8-1B75A4CE8E58}" destId="{A8054BC1-0628-8942-AED1-58DCF4C559A7}" srcOrd="1" destOrd="0" presId="urn:microsoft.com/office/officeart/2005/8/layout/hierarchy1"/>
    <dgm:cxn modelId="{503F446E-8222-714D-8450-5DBF13D9F6D1}" type="presParOf" srcId="{A8054BC1-0628-8942-AED1-58DCF4C559A7}" destId="{55C5CB38-735E-3848-904B-19DA743838DC}" srcOrd="0" destOrd="0" presId="urn:microsoft.com/office/officeart/2005/8/layout/hierarchy1"/>
    <dgm:cxn modelId="{043FF29A-EAAE-7B4E-B578-267F6EE98BA2}" type="presParOf" srcId="{55C5CB38-735E-3848-904B-19DA743838DC}" destId="{1E1AF3AD-6A8D-8647-BAB5-5B1281E4F685}" srcOrd="0" destOrd="0" presId="urn:microsoft.com/office/officeart/2005/8/layout/hierarchy1"/>
    <dgm:cxn modelId="{08612989-C8AC-A048-B683-D1BB5A303E4A}" type="presParOf" srcId="{55C5CB38-735E-3848-904B-19DA743838DC}" destId="{E5AC6D09-03A1-8642-854A-ED57A950D00B}" srcOrd="1" destOrd="0" presId="urn:microsoft.com/office/officeart/2005/8/layout/hierarchy1"/>
    <dgm:cxn modelId="{CC3FEA35-60A5-F24A-95E3-39648F402D89}" type="presParOf" srcId="{A8054BC1-0628-8942-AED1-58DCF4C559A7}" destId="{B477CA07-F4C6-2947-9746-D01817F2E52F}" srcOrd="1" destOrd="0" presId="urn:microsoft.com/office/officeart/2005/8/layout/hierarchy1"/>
    <dgm:cxn modelId="{40732C7B-ACAA-5A4B-91F3-C4728A1E9114}" type="presParOf" srcId="{18ACF52C-616F-8C41-B0A8-1B75A4CE8E58}" destId="{D848D741-6F37-2748-B33D-73B5766D88C0}" srcOrd="2" destOrd="0" presId="urn:microsoft.com/office/officeart/2005/8/layout/hierarchy1"/>
    <dgm:cxn modelId="{AAB8AB9A-A415-3E45-8BC2-7390EDC0A61D}" type="presParOf" srcId="{D848D741-6F37-2748-B33D-73B5766D88C0}" destId="{586F9958-76F8-1946-966E-BA88969A06F8}" srcOrd="0" destOrd="0" presId="urn:microsoft.com/office/officeart/2005/8/layout/hierarchy1"/>
    <dgm:cxn modelId="{72E04023-12F7-714B-B435-DB57C6FF5524}" type="presParOf" srcId="{586F9958-76F8-1946-966E-BA88969A06F8}" destId="{10297EC5-AAF1-5A41-972F-62930CB28C2E}" srcOrd="0" destOrd="0" presId="urn:microsoft.com/office/officeart/2005/8/layout/hierarchy1"/>
    <dgm:cxn modelId="{333B48D7-677E-6A42-B900-F64120843CF9}" type="presParOf" srcId="{586F9958-76F8-1946-966E-BA88969A06F8}" destId="{4FF7539C-E77C-7C4F-8566-86AD5CBDE284}" srcOrd="1" destOrd="0" presId="urn:microsoft.com/office/officeart/2005/8/layout/hierarchy1"/>
    <dgm:cxn modelId="{253CA617-D784-E04E-9BDB-44FFE017FE77}" type="presParOf" srcId="{D848D741-6F37-2748-B33D-73B5766D88C0}" destId="{F21E8560-EB71-A147-89B4-F62295DAA3F4}"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9E7C684E-5DC7-431E-96D9-914F910F0CC0}" type="doc">
      <dgm:prSet loTypeId="urn:microsoft.com/office/officeart/2005/8/layout/vList2" loCatId="list" qsTypeId="urn:microsoft.com/office/officeart/2005/8/quickstyle/simple2" qsCatId="simple" csTypeId="urn:microsoft.com/office/officeart/2005/8/colors/colorful5" csCatId="colorful"/>
      <dgm:spPr/>
      <dgm:t>
        <a:bodyPr/>
        <a:lstStyle/>
        <a:p>
          <a:endParaRPr lang="en-US"/>
        </a:p>
      </dgm:t>
    </dgm:pt>
    <dgm:pt modelId="{5123A021-30B3-4A04-8ABA-0CFBFCD9B1E6}">
      <dgm:prSet/>
      <dgm:spPr/>
      <dgm:t>
        <a:bodyPr/>
        <a:lstStyle/>
        <a:p>
          <a:r>
            <a:rPr lang="en-US" dirty="0"/>
            <a:t>Date: 2/7/2023</a:t>
          </a:r>
        </a:p>
      </dgm:t>
    </dgm:pt>
    <dgm:pt modelId="{605F3715-FFC5-45FC-A6FE-2B601229B3C3}" type="parTrans" cxnId="{3F070A85-5DF7-4C03-99EB-08040C24C7F9}">
      <dgm:prSet/>
      <dgm:spPr/>
      <dgm:t>
        <a:bodyPr/>
        <a:lstStyle/>
        <a:p>
          <a:endParaRPr lang="en-US"/>
        </a:p>
      </dgm:t>
    </dgm:pt>
    <dgm:pt modelId="{5BA15482-EF49-4ADC-9805-6F12D4FCBC24}" type="sibTrans" cxnId="{3F070A85-5DF7-4C03-99EB-08040C24C7F9}">
      <dgm:prSet/>
      <dgm:spPr/>
      <dgm:t>
        <a:bodyPr/>
        <a:lstStyle/>
        <a:p>
          <a:endParaRPr lang="en-US"/>
        </a:p>
      </dgm:t>
    </dgm:pt>
    <dgm:pt modelId="{32A95ACC-6D0F-4B08-A1EA-82142E440E60}">
      <dgm:prSet/>
      <dgm:spPr/>
      <dgm:t>
        <a:bodyPr/>
        <a:lstStyle/>
        <a:p>
          <a:r>
            <a:rPr lang="en-US" dirty="0"/>
            <a:t>Address: 222 Smokey Hill Cr</a:t>
          </a:r>
        </a:p>
      </dgm:t>
    </dgm:pt>
    <dgm:pt modelId="{06E7AD4A-B5CF-4EEE-B5DC-2C626648D755}" type="parTrans" cxnId="{9BFC9DDE-FFE0-4429-BA21-8BD4B433BE56}">
      <dgm:prSet/>
      <dgm:spPr/>
      <dgm:t>
        <a:bodyPr/>
        <a:lstStyle/>
        <a:p>
          <a:endParaRPr lang="en-US"/>
        </a:p>
      </dgm:t>
    </dgm:pt>
    <dgm:pt modelId="{337DF620-8721-4AAC-9E93-90B7CED09263}" type="sibTrans" cxnId="{9BFC9DDE-FFE0-4429-BA21-8BD4B433BE56}">
      <dgm:prSet/>
      <dgm:spPr/>
      <dgm:t>
        <a:bodyPr/>
        <a:lstStyle/>
        <a:p>
          <a:endParaRPr lang="en-US"/>
        </a:p>
      </dgm:t>
    </dgm:pt>
    <dgm:pt modelId="{337F1E41-BBD5-4ADB-91C0-722D48BFCDA7}">
      <dgm:prSet/>
      <dgm:spPr/>
      <dgm:t>
        <a:bodyPr/>
        <a:lstStyle/>
        <a:p>
          <a:r>
            <a:rPr lang="en-US" dirty="0"/>
            <a:t>Crew:</a:t>
          </a:r>
        </a:p>
      </dgm:t>
    </dgm:pt>
    <dgm:pt modelId="{F25F833C-337E-4B54-A0B9-161B533F6201}" type="parTrans" cxnId="{9D8F4974-6BE7-4069-82B6-4E112AF5B671}">
      <dgm:prSet/>
      <dgm:spPr/>
      <dgm:t>
        <a:bodyPr/>
        <a:lstStyle/>
        <a:p>
          <a:endParaRPr lang="en-US"/>
        </a:p>
      </dgm:t>
    </dgm:pt>
    <dgm:pt modelId="{AECD13DC-9195-4178-9820-997056F44992}" type="sibTrans" cxnId="{9D8F4974-6BE7-4069-82B6-4E112AF5B671}">
      <dgm:prSet/>
      <dgm:spPr/>
      <dgm:t>
        <a:bodyPr/>
        <a:lstStyle/>
        <a:p>
          <a:endParaRPr lang="en-US"/>
        </a:p>
      </dgm:t>
    </dgm:pt>
    <dgm:pt modelId="{52265376-C34E-45FD-96E9-E00933978165}">
      <dgm:prSet/>
      <dgm:spPr/>
      <dgm:t>
        <a:bodyPr/>
        <a:lstStyle/>
        <a:p>
          <a:r>
            <a:rPr lang="en-US" dirty="0"/>
            <a:t>Nathan Voorhees</a:t>
          </a:r>
        </a:p>
      </dgm:t>
    </dgm:pt>
    <dgm:pt modelId="{E4733272-4828-418A-9270-B6AA459A2A40}" type="parTrans" cxnId="{6C32FBE4-F211-4246-8E6A-C3A6B40E25CA}">
      <dgm:prSet/>
      <dgm:spPr/>
      <dgm:t>
        <a:bodyPr/>
        <a:lstStyle/>
        <a:p>
          <a:endParaRPr lang="en-US"/>
        </a:p>
      </dgm:t>
    </dgm:pt>
    <dgm:pt modelId="{C629EE2A-6B48-4530-95E6-562E5C93CF00}" type="sibTrans" cxnId="{6C32FBE4-F211-4246-8E6A-C3A6B40E25CA}">
      <dgm:prSet/>
      <dgm:spPr/>
      <dgm:t>
        <a:bodyPr/>
        <a:lstStyle/>
        <a:p>
          <a:endParaRPr lang="en-US"/>
        </a:p>
      </dgm:t>
    </dgm:pt>
    <dgm:pt modelId="{C4F2510A-B854-42C0-8CA3-1A68943AB90B}">
      <dgm:prSet/>
      <dgm:spPr/>
      <dgm:t>
        <a:bodyPr/>
        <a:lstStyle/>
        <a:p>
          <a:r>
            <a:rPr lang="en-US" dirty="0"/>
            <a:t>Cody Reese</a:t>
          </a:r>
        </a:p>
      </dgm:t>
    </dgm:pt>
    <dgm:pt modelId="{226DC0B5-5240-49F6-8D89-21A64005E196}" type="parTrans" cxnId="{CFAAC1EE-49A0-44FC-AE26-F860E32CB017}">
      <dgm:prSet/>
      <dgm:spPr/>
      <dgm:t>
        <a:bodyPr/>
        <a:lstStyle/>
        <a:p>
          <a:endParaRPr lang="en-US"/>
        </a:p>
      </dgm:t>
    </dgm:pt>
    <dgm:pt modelId="{CA097867-592C-45C0-9839-21AA6A8A5B3C}" type="sibTrans" cxnId="{CFAAC1EE-49A0-44FC-AE26-F860E32CB017}">
      <dgm:prSet/>
      <dgm:spPr/>
      <dgm:t>
        <a:bodyPr/>
        <a:lstStyle/>
        <a:p>
          <a:endParaRPr lang="en-US"/>
        </a:p>
      </dgm:t>
    </dgm:pt>
    <dgm:pt modelId="{AAAE09A8-3768-40C5-9DB7-D6441AEB10EB}">
      <dgm:prSet/>
      <dgm:spPr/>
      <dgm:t>
        <a:bodyPr/>
        <a:lstStyle/>
        <a:p>
          <a:r>
            <a:rPr lang="en-US" dirty="0"/>
            <a:t>Call: 7 yo male with difficulty breathing</a:t>
          </a:r>
        </a:p>
      </dgm:t>
    </dgm:pt>
    <dgm:pt modelId="{03783AE2-B848-4EA9-BB06-34EDDDA71E36}" type="parTrans" cxnId="{4F64789D-0C29-40D2-9284-EBA5B31732F8}">
      <dgm:prSet/>
      <dgm:spPr/>
      <dgm:t>
        <a:bodyPr/>
        <a:lstStyle/>
        <a:p>
          <a:endParaRPr lang="en-US"/>
        </a:p>
      </dgm:t>
    </dgm:pt>
    <dgm:pt modelId="{431550ED-6625-4B67-AF21-7D02E5A60747}" type="sibTrans" cxnId="{4F64789D-0C29-40D2-9284-EBA5B31732F8}">
      <dgm:prSet/>
      <dgm:spPr/>
      <dgm:t>
        <a:bodyPr/>
        <a:lstStyle/>
        <a:p>
          <a:endParaRPr lang="en-US"/>
        </a:p>
      </dgm:t>
    </dgm:pt>
    <dgm:pt modelId="{21BE6BDD-AA1F-D549-9191-2899D7324E2C}" type="pres">
      <dgm:prSet presAssocID="{9E7C684E-5DC7-431E-96D9-914F910F0CC0}" presName="linear" presStyleCnt="0">
        <dgm:presLayoutVars>
          <dgm:animLvl val="lvl"/>
          <dgm:resizeHandles val="exact"/>
        </dgm:presLayoutVars>
      </dgm:prSet>
      <dgm:spPr/>
    </dgm:pt>
    <dgm:pt modelId="{89BBE16D-F9BF-9945-8304-8BC1B55F9352}" type="pres">
      <dgm:prSet presAssocID="{5123A021-30B3-4A04-8ABA-0CFBFCD9B1E6}" presName="parentText" presStyleLbl="node1" presStyleIdx="0" presStyleCnt="4">
        <dgm:presLayoutVars>
          <dgm:chMax val="0"/>
          <dgm:bulletEnabled val="1"/>
        </dgm:presLayoutVars>
      </dgm:prSet>
      <dgm:spPr/>
    </dgm:pt>
    <dgm:pt modelId="{77E0D4A1-D15A-FB47-9A52-2A805FF5FCF6}" type="pres">
      <dgm:prSet presAssocID="{5BA15482-EF49-4ADC-9805-6F12D4FCBC24}" presName="spacer" presStyleCnt="0"/>
      <dgm:spPr/>
    </dgm:pt>
    <dgm:pt modelId="{B9D08D80-3D88-A54D-875E-CB0F17C59EA2}" type="pres">
      <dgm:prSet presAssocID="{32A95ACC-6D0F-4B08-A1EA-82142E440E60}" presName="parentText" presStyleLbl="node1" presStyleIdx="1" presStyleCnt="4">
        <dgm:presLayoutVars>
          <dgm:chMax val="0"/>
          <dgm:bulletEnabled val="1"/>
        </dgm:presLayoutVars>
      </dgm:prSet>
      <dgm:spPr/>
    </dgm:pt>
    <dgm:pt modelId="{4FEA63C9-AE50-E34B-982F-FB2BF667ACF6}" type="pres">
      <dgm:prSet presAssocID="{337DF620-8721-4AAC-9E93-90B7CED09263}" presName="spacer" presStyleCnt="0"/>
      <dgm:spPr/>
    </dgm:pt>
    <dgm:pt modelId="{57B21FCF-1313-D247-BE1F-2A1AEA0843E8}" type="pres">
      <dgm:prSet presAssocID="{337F1E41-BBD5-4ADB-91C0-722D48BFCDA7}" presName="parentText" presStyleLbl="node1" presStyleIdx="2" presStyleCnt="4">
        <dgm:presLayoutVars>
          <dgm:chMax val="0"/>
          <dgm:bulletEnabled val="1"/>
        </dgm:presLayoutVars>
      </dgm:prSet>
      <dgm:spPr/>
    </dgm:pt>
    <dgm:pt modelId="{805B4455-952B-D44F-A635-43D15FF8AD50}" type="pres">
      <dgm:prSet presAssocID="{337F1E41-BBD5-4ADB-91C0-722D48BFCDA7}" presName="childText" presStyleLbl="revTx" presStyleIdx="0" presStyleCnt="1">
        <dgm:presLayoutVars>
          <dgm:bulletEnabled val="1"/>
        </dgm:presLayoutVars>
      </dgm:prSet>
      <dgm:spPr/>
    </dgm:pt>
    <dgm:pt modelId="{48A7C092-B2A7-3B4C-9D47-478746833890}" type="pres">
      <dgm:prSet presAssocID="{AAAE09A8-3768-40C5-9DB7-D6441AEB10EB}" presName="parentText" presStyleLbl="node1" presStyleIdx="3" presStyleCnt="4">
        <dgm:presLayoutVars>
          <dgm:chMax val="0"/>
          <dgm:bulletEnabled val="1"/>
        </dgm:presLayoutVars>
      </dgm:prSet>
      <dgm:spPr/>
    </dgm:pt>
  </dgm:ptLst>
  <dgm:cxnLst>
    <dgm:cxn modelId="{EF50162A-64B1-0246-AE36-4C33F5A80FAE}" type="presOf" srcId="{9E7C684E-5DC7-431E-96D9-914F910F0CC0}" destId="{21BE6BDD-AA1F-D549-9191-2899D7324E2C}" srcOrd="0" destOrd="0" presId="urn:microsoft.com/office/officeart/2005/8/layout/vList2"/>
    <dgm:cxn modelId="{EDFC483A-AD2C-DB48-B149-8F10D490B2F1}" type="presOf" srcId="{C4F2510A-B854-42C0-8CA3-1A68943AB90B}" destId="{805B4455-952B-D44F-A635-43D15FF8AD50}" srcOrd="0" destOrd="1" presId="urn:microsoft.com/office/officeart/2005/8/layout/vList2"/>
    <dgm:cxn modelId="{4FCAAF3B-0D34-AB4A-B764-528588323125}" type="presOf" srcId="{AAAE09A8-3768-40C5-9DB7-D6441AEB10EB}" destId="{48A7C092-B2A7-3B4C-9D47-478746833890}" srcOrd="0" destOrd="0" presId="urn:microsoft.com/office/officeart/2005/8/layout/vList2"/>
    <dgm:cxn modelId="{977C9E3C-A280-524E-9A9D-46B9485DAE0C}" type="presOf" srcId="{32A95ACC-6D0F-4B08-A1EA-82142E440E60}" destId="{B9D08D80-3D88-A54D-875E-CB0F17C59EA2}" srcOrd="0" destOrd="0" presId="urn:microsoft.com/office/officeart/2005/8/layout/vList2"/>
    <dgm:cxn modelId="{9D8F4974-6BE7-4069-82B6-4E112AF5B671}" srcId="{9E7C684E-5DC7-431E-96D9-914F910F0CC0}" destId="{337F1E41-BBD5-4ADB-91C0-722D48BFCDA7}" srcOrd="2" destOrd="0" parTransId="{F25F833C-337E-4B54-A0B9-161B533F6201}" sibTransId="{AECD13DC-9195-4178-9820-997056F44992}"/>
    <dgm:cxn modelId="{E6C0D181-F273-BA4C-A440-ECD453BCDCD0}" type="presOf" srcId="{5123A021-30B3-4A04-8ABA-0CFBFCD9B1E6}" destId="{89BBE16D-F9BF-9945-8304-8BC1B55F9352}" srcOrd="0" destOrd="0" presId="urn:microsoft.com/office/officeart/2005/8/layout/vList2"/>
    <dgm:cxn modelId="{D643C882-8629-AA4E-89A8-33C817E5AE49}" type="presOf" srcId="{337F1E41-BBD5-4ADB-91C0-722D48BFCDA7}" destId="{57B21FCF-1313-D247-BE1F-2A1AEA0843E8}" srcOrd="0" destOrd="0" presId="urn:microsoft.com/office/officeart/2005/8/layout/vList2"/>
    <dgm:cxn modelId="{3F070A85-5DF7-4C03-99EB-08040C24C7F9}" srcId="{9E7C684E-5DC7-431E-96D9-914F910F0CC0}" destId="{5123A021-30B3-4A04-8ABA-0CFBFCD9B1E6}" srcOrd="0" destOrd="0" parTransId="{605F3715-FFC5-45FC-A6FE-2B601229B3C3}" sibTransId="{5BA15482-EF49-4ADC-9805-6F12D4FCBC24}"/>
    <dgm:cxn modelId="{E1726187-9F3B-E34B-B440-48A568F79404}" type="presOf" srcId="{52265376-C34E-45FD-96E9-E00933978165}" destId="{805B4455-952B-D44F-A635-43D15FF8AD50}" srcOrd="0" destOrd="0" presId="urn:microsoft.com/office/officeart/2005/8/layout/vList2"/>
    <dgm:cxn modelId="{4F64789D-0C29-40D2-9284-EBA5B31732F8}" srcId="{9E7C684E-5DC7-431E-96D9-914F910F0CC0}" destId="{AAAE09A8-3768-40C5-9DB7-D6441AEB10EB}" srcOrd="3" destOrd="0" parTransId="{03783AE2-B848-4EA9-BB06-34EDDDA71E36}" sibTransId="{431550ED-6625-4B67-AF21-7D02E5A60747}"/>
    <dgm:cxn modelId="{9BFC9DDE-FFE0-4429-BA21-8BD4B433BE56}" srcId="{9E7C684E-5DC7-431E-96D9-914F910F0CC0}" destId="{32A95ACC-6D0F-4B08-A1EA-82142E440E60}" srcOrd="1" destOrd="0" parTransId="{06E7AD4A-B5CF-4EEE-B5DC-2C626648D755}" sibTransId="{337DF620-8721-4AAC-9E93-90B7CED09263}"/>
    <dgm:cxn modelId="{6C32FBE4-F211-4246-8E6A-C3A6B40E25CA}" srcId="{337F1E41-BBD5-4ADB-91C0-722D48BFCDA7}" destId="{52265376-C34E-45FD-96E9-E00933978165}" srcOrd="0" destOrd="0" parTransId="{E4733272-4828-418A-9270-B6AA459A2A40}" sibTransId="{C629EE2A-6B48-4530-95E6-562E5C93CF00}"/>
    <dgm:cxn modelId="{CFAAC1EE-49A0-44FC-AE26-F860E32CB017}" srcId="{337F1E41-BBD5-4ADB-91C0-722D48BFCDA7}" destId="{C4F2510A-B854-42C0-8CA3-1A68943AB90B}" srcOrd="1" destOrd="0" parTransId="{226DC0B5-5240-49F6-8D89-21A64005E196}" sibTransId="{CA097867-592C-45C0-9839-21AA6A8A5B3C}"/>
    <dgm:cxn modelId="{9418B16A-6B63-3243-BC25-3923DBE75A80}" type="presParOf" srcId="{21BE6BDD-AA1F-D549-9191-2899D7324E2C}" destId="{89BBE16D-F9BF-9945-8304-8BC1B55F9352}" srcOrd="0" destOrd="0" presId="urn:microsoft.com/office/officeart/2005/8/layout/vList2"/>
    <dgm:cxn modelId="{087710CF-8825-0B4D-9526-9F90C1839B52}" type="presParOf" srcId="{21BE6BDD-AA1F-D549-9191-2899D7324E2C}" destId="{77E0D4A1-D15A-FB47-9A52-2A805FF5FCF6}" srcOrd="1" destOrd="0" presId="urn:microsoft.com/office/officeart/2005/8/layout/vList2"/>
    <dgm:cxn modelId="{8C2AA35C-8ED1-0D48-A1FC-16358A2DE57E}" type="presParOf" srcId="{21BE6BDD-AA1F-D549-9191-2899D7324E2C}" destId="{B9D08D80-3D88-A54D-875E-CB0F17C59EA2}" srcOrd="2" destOrd="0" presId="urn:microsoft.com/office/officeart/2005/8/layout/vList2"/>
    <dgm:cxn modelId="{4EB3727E-C884-B34F-9E2A-FCEE9011DB4D}" type="presParOf" srcId="{21BE6BDD-AA1F-D549-9191-2899D7324E2C}" destId="{4FEA63C9-AE50-E34B-982F-FB2BF667ACF6}" srcOrd="3" destOrd="0" presId="urn:microsoft.com/office/officeart/2005/8/layout/vList2"/>
    <dgm:cxn modelId="{DCCF8FA5-ECF3-7549-B38E-A5C24BB16219}" type="presParOf" srcId="{21BE6BDD-AA1F-D549-9191-2899D7324E2C}" destId="{57B21FCF-1313-D247-BE1F-2A1AEA0843E8}" srcOrd="4" destOrd="0" presId="urn:microsoft.com/office/officeart/2005/8/layout/vList2"/>
    <dgm:cxn modelId="{10A170A0-FE23-0849-8F8A-6249E0EF19CC}" type="presParOf" srcId="{21BE6BDD-AA1F-D549-9191-2899D7324E2C}" destId="{805B4455-952B-D44F-A635-43D15FF8AD50}" srcOrd="5" destOrd="0" presId="urn:microsoft.com/office/officeart/2005/8/layout/vList2"/>
    <dgm:cxn modelId="{101FFC9A-EB3E-3143-9145-B641883ED73A}" type="presParOf" srcId="{21BE6BDD-AA1F-D549-9191-2899D7324E2C}" destId="{48A7C092-B2A7-3B4C-9D47-478746833890}"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0956AB1D-5FF9-412C-8BCA-81FDDEF32AC0}" type="doc">
      <dgm:prSet loTypeId="urn:microsoft.com/office/officeart/2005/8/layout/process5" loCatId="process" qsTypeId="urn:microsoft.com/office/officeart/2005/8/quickstyle/simple4" qsCatId="simple" csTypeId="urn:microsoft.com/office/officeart/2005/8/colors/colorful1" csCatId="colorful"/>
      <dgm:spPr/>
      <dgm:t>
        <a:bodyPr/>
        <a:lstStyle/>
        <a:p>
          <a:endParaRPr lang="en-US"/>
        </a:p>
      </dgm:t>
    </dgm:pt>
    <dgm:pt modelId="{43DFD4B3-D071-4D60-A512-166C0D08FDD6}">
      <dgm:prSet/>
      <dgm:spPr/>
      <dgm:t>
        <a:bodyPr/>
        <a:lstStyle/>
        <a:p>
          <a:r>
            <a:rPr lang="en-US" dirty="0"/>
            <a:t>Diagnosed with croup clinically</a:t>
          </a:r>
        </a:p>
      </dgm:t>
    </dgm:pt>
    <dgm:pt modelId="{4A83D9C9-4C26-498E-94BC-E4E546D31F60}" type="parTrans" cxnId="{B3834E32-92ED-497E-9EBE-E701CF1B5184}">
      <dgm:prSet/>
      <dgm:spPr/>
      <dgm:t>
        <a:bodyPr/>
        <a:lstStyle/>
        <a:p>
          <a:endParaRPr lang="en-US"/>
        </a:p>
      </dgm:t>
    </dgm:pt>
    <dgm:pt modelId="{04C0DACF-F5F0-405D-818D-732005A0D686}" type="sibTrans" cxnId="{B3834E32-92ED-497E-9EBE-E701CF1B5184}">
      <dgm:prSet/>
      <dgm:spPr/>
      <dgm:t>
        <a:bodyPr/>
        <a:lstStyle/>
        <a:p>
          <a:endParaRPr lang="en-US" dirty="0"/>
        </a:p>
      </dgm:t>
    </dgm:pt>
    <dgm:pt modelId="{66A0D983-C222-4F81-9133-80EA9A284EC8}">
      <dgm:prSet/>
      <dgm:spPr/>
      <dgm:t>
        <a:bodyPr/>
        <a:lstStyle/>
        <a:p>
          <a:r>
            <a:rPr lang="en-US" dirty="0"/>
            <a:t>Treated with oral dexamethasone</a:t>
          </a:r>
        </a:p>
      </dgm:t>
    </dgm:pt>
    <dgm:pt modelId="{9A31DB10-40D2-455C-BE32-0F1604C2F3FF}" type="parTrans" cxnId="{D3FC79CC-39AF-44A2-959C-AE6D2DFF051E}">
      <dgm:prSet/>
      <dgm:spPr/>
      <dgm:t>
        <a:bodyPr/>
        <a:lstStyle/>
        <a:p>
          <a:endParaRPr lang="en-US"/>
        </a:p>
      </dgm:t>
    </dgm:pt>
    <dgm:pt modelId="{12CF3FB9-16C1-4540-B846-3DF384982085}" type="sibTrans" cxnId="{D3FC79CC-39AF-44A2-959C-AE6D2DFF051E}">
      <dgm:prSet/>
      <dgm:spPr/>
      <dgm:t>
        <a:bodyPr/>
        <a:lstStyle/>
        <a:p>
          <a:endParaRPr lang="en-US" dirty="0"/>
        </a:p>
      </dgm:t>
    </dgm:pt>
    <dgm:pt modelId="{4B294BAC-DBE4-4967-A9BC-107DC6D820F6}">
      <dgm:prSet/>
      <dgm:spPr/>
      <dgm:t>
        <a:bodyPr/>
        <a:lstStyle/>
        <a:p>
          <a:r>
            <a:rPr lang="en-US" dirty="0"/>
            <a:t>COVID negative</a:t>
          </a:r>
        </a:p>
      </dgm:t>
    </dgm:pt>
    <dgm:pt modelId="{5AB318F3-B8EC-4D19-AC3D-15B0EB0E7638}" type="parTrans" cxnId="{2A9A03ED-78AF-4F23-B7D9-3F8D633BCE5C}">
      <dgm:prSet/>
      <dgm:spPr/>
      <dgm:t>
        <a:bodyPr/>
        <a:lstStyle/>
        <a:p>
          <a:endParaRPr lang="en-US"/>
        </a:p>
      </dgm:t>
    </dgm:pt>
    <dgm:pt modelId="{7CC3C1CE-3579-4456-B928-6F93415022FB}" type="sibTrans" cxnId="{2A9A03ED-78AF-4F23-B7D9-3F8D633BCE5C}">
      <dgm:prSet/>
      <dgm:spPr/>
      <dgm:t>
        <a:bodyPr/>
        <a:lstStyle/>
        <a:p>
          <a:endParaRPr lang="en-US"/>
        </a:p>
      </dgm:t>
    </dgm:pt>
    <dgm:pt modelId="{6F0D396B-A792-6B49-AECD-1E81B46EE2E8}" type="pres">
      <dgm:prSet presAssocID="{0956AB1D-5FF9-412C-8BCA-81FDDEF32AC0}" presName="diagram" presStyleCnt="0">
        <dgm:presLayoutVars>
          <dgm:dir/>
          <dgm:resizeHandles val="exact"/>
        </dgm:presLayoutVars>
      </dgm:prSet>
      <dgm:spPr/>
    </dgm:pt>
    <dgm:pt modelId="{C738A993-5CC1-3547-AC7B-A3BBB8C8D3A7}" type="pres">
      <dgm:prSet presAssocID="{43DFD4B3-D071-4D60-A512-166C0D08FDD6}" presName="node" presStyleLbl="node1" presStyleIdx="0" presStyleCnt="3">
        <dgm:presLayoutVars>
          <dgm:bulletEnabled val="1"/>
        </dgm:presLayoutVars>
      </dgm:prSet>
      <dgm:spPr/>
    </dgm:pt>
    <dgm:pt modelId="{B3230D4D-CFE7-AE4B-8612-A9B4241BE9CA}" type="pres">
      <dgm:prSet presAssocID="{04C0DACF-F5F0-405D-818D-732005A0D686}" presName="sibTrans" presStyleLbl="sibTrans2D1" presStyleIdx="0" presStyleCnt="2"/>
      <dgm:spPr/>
    </dgm:pt>
    <dgm:pt modelId="{8F25D77A-46F6-3B43-8C7E-9CB213B78470}" type="pres">
      <dgm:prSet presAssocID="{04C0DACF-F5F0-405D-818D-732005A0D686}" presName="connectorText" presStyleLbl="sibTrans2D1" presStyleIdx="0" presStyleCnt="2"/>
      <dgm:spPr/>
    </dgm:pt>
    <dgm:pt modelId="{8AD29222-8827-FA4C-99C3-357AD2975765}" type="pres">
      <dgm:prSet presAssocID="{66A0D983-C222-4F81-9133-80EA9A284EC8}" presName="node" presStyleLbl="node1" presStyleIdx="1" presStyleCnt="3">
        <dgm:presLayoutVars>
          <dgm:bulletEnabled val="1"/>
        </dgm:presLayoutVars>
      </dgm:prSet>
      <dgm:spPr/>
    </dgm:pt>
    <dgm:pt modelId="{FD73113F-E80A-0E4D-BB29-B6553B1711DB}" type="pres">
      <dgm:prSet presAssocID="{12CF3FB9-16C1-4540-B846-3DF384982085}" presName="sibTrans" presStyleLbl="sibTrans2D1" presStyleIdx="1" presStyleCnt="2"/>
      <dgm:spPr/>
    </dgm:pt>
    <dgm:pt modelId="{36AE6C6C-D260-D743-8F0A-CC21629ADDCE}" type="pres">
      <dgm:prSet presAssocID="{12CF3FB9-16C1-4540-B846-3DF384982085}" presName="connectorText" presStyleLbl="sibTrans2D1" presStyleIdx="1" presStyleCnt="2"/>
      <dgm:spPr/>
    </dgm:pt>
    <dgm:pt modelId="{2D3B6B78-DDBF-CF40-B913-73ECA38FC9BA}" type="pres">
      <dgm:prSet presAssocID="{4B294BAC-DBE4-4967-A9BC-107DC6D820F6}" presName="node" presStyleLbl="node1" presStyleIdx="2" presStyleCnt="3">
        <dgm:presLayoutVars>
          <dgm:bulletEnabled val="1"/>
        </dgm:presLayoutVars>
      </dgm:prSet>
      <dgm:spPr/>
    </dgm:pt>
  </dgm:ptLst>
  <dgm:cxnLst>
    <dgm:cxn modelId="{B3834E32-92ED-497E-9EBE-E701CF1B5184}" srcId="{0956AB1D-5FF9-412C-8BCA-81FDDEF32AC0}" destId="{43DFD4B3-D071-4D60-A512-166C0D08FDD6}" srcOrd="0" destOrd="0" parTransId="{4A83D9C9-4C26-498E-94BC-E4E546D31F60}" sibTransId="{04C0DACF-F5F0-405D-818D-732005A0D686}"/>
    <dgm:cxn modelId="{9A2B7238-5364-BA41-B657-6FD04AB827CD}" type="presOf" srcId="{43DFD4B3-D071-4D60-A512-166C0D08FDD6}" destId="{C738A993-5CC1-3547-AC7B-A3BBB8C8D3A7}" srcOrd="0" destOrd="0" presId="urn:microsoft.com/office/officeart/2005/8/layout/process5"/>
    <dgm:cxn modelId="{7C06743C-156C-BE47-B5F5-18D70414F7C3}" type="presOf" srcId="{12CF3FB9-16C1-4540-B846-3DF384982085}" destId="{FD73113F-E80A-0E4D-BB29-B6553B1711DB}" srcOrd="0" destOrd="0" presId="urn:microsoft.com/office/officeart/2005/8/layout/process5"/>
    <dgm:cxn modelId="{45241E3D-83C5-AE4B-BF96-7D5123E7C7D6}" type="presOf" srcId="{12CF3FB9-16C1-4540-B846-3DF384982085}" destId="{36AE6C6C-D260-D743-8F0A-CC21629ADDCE}" srcOrd="1" destOrd="0" presId="urn:microsoft.com/office/officeart/2005/8/layout/process5"/>
    <dgm:cxn modelId="{7419145D-E37C-7542-BCDF-5EC2DFC5C208}" type="presOf" srcId="{4B294BAC-DBE4-4967-A9BC-107DC6D820F6}" destId="{2D3B6B78-DDBF-CF40-B913-73ECA38FC9BA}" srcOrd="0" destOrd="0" presId="urn:microsoft.com/office/officeart/2005/8/layout/process5"/>
    <dgm:cxn modelId="{B908F96E-0C84-0E4D-B6B6-972F17D70A50}" type="presOf" srcId="{04C0DACF-F5F0-405D-818D-732005A0D686}" destId="{8F25D77A-46F6-3B43-8C7E-9CB213B78470}" srcOrd="1" destOrd="0" presId="urn:microsoft.com/office/officeart/2005/8/layout/process5"/>
    <dgm:cxn modelId="{26B56E90-F627-6545-9B89-C29BE64C56BE}" type="presOf" srcId="{04C0DACF-F5F0-405D-818D-732005A0D686}" destId="{B3230D4D-CFE7-AE4B-8612-A9B4241BE9CA}" srcOrd="0" destOrd="0" presId="urn:microsoft.com/office/officeart/2005/8/layout/process5"/>
    <dgm:cxn modelId="{0BCD4FB3-3AC6-F647-B090-4958089137A3}" type="presOf" srcId="{66A0D983-C222-4F81-9133-80EA9A284EC8}" destId="{8AD29222-8827-FA4C-99C3-357AD2975765}" srcOrd="0" destOrd="0" presId="urn:microsoft.com/office/officeart/2005/8/layout/process5"/>
    <dgm:cxn modelId="{D3FC79CC-39AF-44A2-959C-AE6D2DFF051E}" srcId="{0956AB1D-5FF9-412C-8BCA-81FDDEF32AC0}" destId="{66A0D983-C222-4F81-9133-80EA9A284EC8}" srcOrd="1" destOrd="0" parTransId="{9A31DB10-40D2-455C-BE32-0F1604C2F3FF}" sibTransId="{12CF3FB9-16C1-4540-B846-3DF384982085}"/>
    <dgm:cxn modelId="{2A9A03ED-78AF-4F23-B7D9-3F8D633BCE5C}" srcId="{0956AB1D-5FF9-412C-8BCA-81FDDEF32AC0}" destId="{4B294BAC-DBE4-4967-A9BC-107DC6D820F6}" srcOrd="2" destOrd="0" parTransId="{5AB318F3-B8EC-4D19-AC3D-15B0EB0E7638}" sibTransId="{7CC3C1CE-3579-4456-B928-6F93415022FB}"/>
    <dgm:cxn modelId="{A5592BEF-5A7C-CE44-A1DA-E0E55B0B81F3}" type="presOf" srcId="{0956AB1D-5FF9-412C-8BCA-81FDDEF32AC0}" destId="{6F0D396B-A792-6B49-AECD-1E81B46EE2E8}" srcOrd="0" destOrd="0" presId="urn:microsoft.com/office/officeart/2005/8/layout/process5"/>
    <dgm:cxn modelId="{EE1E8138-B0B9-D449-8F30-EB9E20875D73}" type="presParOf" srcId="{6F0D396B-A792-6B49-AECD-1E81B46EE2E8}" destId="{C738A993-5CC1-3547-AC7B-A3BBB8C8D3A7}" srcOrd="0" destOrd="0" presId="urn:microsoft.com/office/officeart/2005/8/layout/process5"/>
    <dgm:cxn modelId="{F7809A3E-D402-E24B-9816-AE9FA6B9B1DB}" type="presParOf" srcId="{6F0D396B-A792-6B49-AECD-1E81B46EE2E8}" destId="{B3230D4D-CFE7-AE4B-8612-A9B4241BE9CA}" srcOrd="1" destOrd="0" presId="urn:microsoft.com/office/officeart/2005/8/layout/process5"/>
    <dgm:cxn modelId="{0E8ED7C8-7778-074F-929F-97B109E5EC9D}" type="presParOf" srcId="{B3230D4D-CFE7-AE4B-8612-A9B4241BE9CA}" destId="{8F25D77A-46F6-3B43-8C7E-9CB213B78470}" srcOrd="0" destOrd="0" presId="urn:microsoft.com/office/officeart/2005/8/layout/process5"/>
    <dgm:cxn modelId="{6D132D7C-1A87-404A-B306-5F93E59920C5}" type="presParOf" srcId="{6F0D396B-A792-6B49-AECD-1E81B46EE2E8}" destId="{8AD29222-8827-FA4C-99C3-357AD2975765}" srcOrd="2" destOrd="0" presId="urn:microsoft.com/office/officeart/2005/8/layout/process5"/>
    <dgm:cxn modelId="{7C7D2B47-19C2-0A45-B505-13290B50DA39}" type="presParOf" srcId="{6F0D396B-A792-6B49-AECD-1E81B46EE2E8}" destId="{FD73113F-E80A-0E4D-BB29-B6553B1711DB}" srcOrd="3" destOrd="0" presId="urn:microsoft.com/office/officeart/2005/8/layout/process5"/>
    <dgm:cxn modelId="{1A9BF10C-316E-E547-A98E-37EDB5317DFD}" type="presParOf" srcId="{FD73113F-E80A-0E4D-BB29-B6553B1711DB}" destId="{36AE6C6C-D260-D743-8F0A-CC21629ADDCE}" srcOrd="0" destOrd="0" presId="urn:microsoft.com/office/officeart/2005/8/layout/process5"/>
    <dgm:cxn modelId="{6637CF38-70C0-E043-A649-5F67AAC368A9}" type="presParOf" srcId="{6F0D396B-A792-6B49-AECD-1E81B46EE2E8}" destId="{2D3B6B78-DDBF-CF40-B913-73ECA38FC9BA}" srcOrd="4"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6881AC83-C592-4416-8E9B-DC05363DB6BC}" type="doc">
      <dgm:prSet loTypeId="urn:microsoft.com/office/officeart/2005/8/layout/default" loCatId="list" qsTypeId="urn:microsoft.com/office/officeart/2005/8/quickstyle/simple4" qsCatId="simple" csTypeId="urn:microsoft.com/office/officeart/2005/8/colors/colorful2" csCatId="colorful" phldr="1"/>
      <dgm:spPr/>
      <dgm:t>
        <a:bodyPr/>
        <a:lstStyle/>
        <a:p>
          <a:endParaRPr lang="en-US"/>
        </a:p>
      </dgm:t>
    </dgm:pt>
    <dgm:pt modelId="{638225A1-0C4E-4A51-B9EE-76C4886892C1}">
      <dgm:prSet/>
      <dgm:spPr/>
      <dgm:t>
        <a:bodyPr/>
        <a:lstStyle/>
        <a:p>
          <a:r>
            <a:rPr lang="en-US" dirty="0"/>
            <a:t>Epiglottis</a:t>
          </a:r>
        </a:p>
      </dgm:t>
    </dgm:pt>
    <dgm:pt modelId="{F5CDC7A8-DE3A-47BB-8152-13E0E9EF1E47}" type="parTrans" cxnId="{FD945420-8262-4DDE-8690-886514BD1244}">
      <dgm:prSet/>
      <dgm:spPr/>
      <dgm:t>
        <a:bodyPr/>
        <a:lstStyle/>
        <a:p>
          <a:endParaRPr lang="en-US"/>
        </a:p>
      </dgm:t>
    </dgm:pt>
    <dgm:pt modelId="{0807D4AA-EE33-4F04-A65D-E9068E6AFEC0}" type="sibTrans" cxnId="{FD945420-8262-4DDE-8690-886514BD1244}">
      <dgm:prSet/>
      <dgm:spPr/>
      <dgm:t>
        <a:bodyPr/>
        <a:lstStyle/>
        <a:p>
          <a:endParaRPr lang="en-US"/>
        </a:p>
      </dgm:t>
    </dgm:pt>
    <dgm:pt modelId="{7479EE49-4C36-4B52-8588-DFD16B788DFE}">
      <dgm:prSet/>
      <dgm:spPr/>
      <dgm:t>
        <a:bodyPr/>
        <a:lstStyle/>
        <a:p>
          <a:r>
            <a:rPr lang="en-US" dirty="0"/>
            <a:t>Ludwig’s angina</a:t>
          </a:r>
        </a:p>
      </dgm:t>
    </dgm:pt>
    <dgm:pt modelId="{8DB8C77D-5D05-4106-8A12-D5F8796E909B}" type="parTrans" cxnId="{12E12C54-AF11-44E5-83C9-524E432431DF}">
      <dgm:prSet/>
      <dgm:spPr/>
      <dgm:t>
        <a:bodyPr/>
        <a:lstStyle/>
        <a:p>
          <a:endParaRPr lang="en-US"/>
        </a:p>
      </dgm:t>
    </dgm:pt>
    <dgm:pt modelId="{AADE1A72-A77C-40B6-8256-378BC8C8092C}" type="sibTrans" cxnId="{12E12C54-AF11-44E5-83C9-524E432431DF}">
      <dgm:prSet/>
      <dgm:spPr/>
      <dgm:t>
        <a:bodyPr/>
        <a:lstStyle/>
        <a:p>
          <a:endParaRPr lang="en-US"/>
        </a:p>
      </dgm:t>
    </dgm:pt>
    <dgm:pt modelId="{BBF564DA-0181-467B-8541-437DC67C4FC3}">
      <dgm:prSet/>
      <dgm:spPr/>
      <dgm:t>
        <a:bodyPr/>
        <a:lstStyle/>
        <a:p>
          <a:r>
            <a:rPr lang="en-US" dirty="0"/>
            <a:t>COVID</a:t>
          </a:r>
        </a:p>
      </dgm:t>
    </dgm:pt>
    <dgm:pt modelId="{50936DEE-7386-47A2-9F30-F1679296BCB5}" type="parTrans" cxnId="{9F86DB70-F719-4BE6-8D15-576FC32B8866}">
      <dgm:prSet/>
      <dgm:spPr/>
      <dgm:t>
        <a:bodyPr/>
        <a:lstStyle/>
        <a:p>
          <a:endParaRPr lang="en-US"/>
        </a:p>
      </dgm:t>
    </dgm:pt>
    <dgm:pt modelId="{93666A7C-4E13-4F87-9FB0-0AD7723AE1E1}" type="sibTrans" cxnId="{9F86DB70-F719-4BE6-8D15-576FC32B8866}">
      <dgm:prSet/>
      <dgm:spPr/>
      <dgm:t>
        <a:bodyPr/>
        <a:lstStyle/>
        <a:p>
          <a:endParaRPr lang="en-US"/>
        </a:p>
      </dgm:t>
    </dgm:pt>
    <dgm:pt modelId="{03361E43-ED76-4C7A-950A-A287998C5B52}">
      <dgm:prSet/>
      <dgm:spPr/>
      <dgm:t>
        <a:bodyPr/>
        <a:lstStyle/>
        <a:p>
          <a:r>
            <a:rPr lang="en-US" dirty="0"/>
            <a:t>Foreign body aspiration</a:t>
          </a:r>
        </a:p>
      </dgm:t>
    </dgm:pt>
    <dgm:pt modelId="{0DD072B8-6DA4-4E03-95EC-AF074AE8C9E0}" type="parTrans" cxnId="{9CF5D97E-1DFC-4D69-8B91-68D9A85ABF90}">
      <dgm:prSet/>
      <dgm:spPr/>
      <dgm:t>
        <a:bodyPr/>
        <a:lstStyle/>
        <a:p>
          <a:endParaRPr lang="en-US"/>
        </a:p>
      </dgm:t>
    </dgm:pt>
    <dgm:pt modelId="{D1B5EBCB-A49B-4D88-AB89-A007DC100D4A}" type="sibTrans" cxnId="{9CF5D97E-1DFC-4D69-8B91-68D9A85ABF90}">
      <dgm:prSet/>
      <dgm:spPr/>
      <dgm:t>
        <a:bodyPr/>
        <a:lstStyle/>
        <a:p>
          <a:endParaRPr lang="en-US"/>
        </a:p>
      </dgm:t>
    </dgm:pt>
    <dgm:pt modelId="{02CC6589-4DC3-49BE-98D7-399517165955}">
      <dgm:prSet/>
      <dgm:spPr/>
      <dgm:t>
        <a:bodyPr/>
        <a:lstStyle/>
        <a:p>
          <a:r>
            <a:rPr lang="en-US" dirty="0"/>
            <a:t>Vocal cord dysfunction</a:t>
          </a:r>
        </a:p>
      </dgm:t>
    </dgm:pt>
    <dgm:pt modelId="{9026CE32-2EE3-4974-9B11-109A25834DFF}" type="parTrans" cxnId="{7BB6246B-438B-4063-A9EC-0C04623A5C54}">
      <dgm:prSet/>
      <dgm:spPr/>
      <dgm:t>
        <a:bodyPr/>
        <a:lstStyle/>
        <a:p>
          <a:endParaRPr lang="en-US"/>
        </a:p>
      </dgm:t>
    </dgm:pt>
    <dgm:pt modelId="{8C766517-23BB-4836-AC08-D1727C1C0D63}" type="sibTrans" cxnId="{7BB6246B-438B-4063-A9EC-0C04623A5C54}">
      <dgm:prSet/>
      <dgm:spPr/>
      <dgm:t>
        <a:bodyPr/>
        <a:lstStyle/>
        <a:p>
          <a:endParaRPr lang="en-US"/>
        </a:p>
      </dgm:t>
    </dgm:pt>
    <dgm:pt modelId="{76ACD737-A2BF-4D92-AAF6-3FBADA6B53DA}">
      <dgm:prSet/>
      <dgm:spPr/>
      <dgm:t>
        <a:bodyPr/>
        <a:lstStyle/>
        <a:p>
          <a:r>
            <a:rPr lang="en-US" dirty="0"/>
            <a:t>Tracheomalacia</a:t>
          </a:r>
        </a:p>
      </dgm:t>
    </dgm:pt>
    <dgm:pt modelId="{FDF906CA-0A2F-451A-84E6-767107608DFC}" type="parTrans" cxnId="{8655582A-3ED1-46C3-BA77-8BDB79119A61}">
      <dgm:prSet/>
      <dgm:spPr/>
      <dgm:t>
        <a:bodyPr/>
        <a:lstStyle/>
        <a:p>
          <a:endParaRPr lang="en-US"/>
        </a:p>
      </dgm:t>
    </dgm:pt>
    <dgm:pt modelId="{2F56033E-F4CF-473D-BF81-1FBA19103FC5}" type="sibTrans" cxnId="{8655582A-3ED1-46C3-BA77-8BDB79119A61}">
      <dgm:prSet/>
      <dgm:spPr/>
      <dgm:t>
        <a:bodyPr/>
        <a:lstStyle/>
        <a:p>
          <a:endParaRPr lang="en-US"/>
        </a:p>
      </dgm:t>
    </dgm:pt>
    <dgm:pt modelId="{98D0CC91-027D-A54F-8648-2EEA5B71138E}" type="pres">
      <dgm:prSet presAssocID="{6881AC83-C592-4416-8E9B-DC05363DB6BC}" presName="diagram" presStyleCnt="0">
        <dgm:presLayoutVars>
          <dgm:dir/>
          <dgm:resizeHandles val="exact"/>
        </dgm:presLayoutVars>
      </dgm:prSet>
      <dgm:spPr/>
    </dgm:pt>
    <dgm:pt modelId="{34FDD6E1-3001-3D48-A427-4BAE00530F1D}" type="pres">
      <dgm:prSet presAssocID="{638225A1-0C4E-4A51-B9EE-76C4886892C1}" presName="node" presStyleLbl="node1" presStyleIdx="0" presStyleCnt="6">
        <dgm:presLayoutVars>
          <dgm:bulletEnabled val="1"/>
        </dgm:presLayoutVars>
      </dgm:prSet>
      <dgm:spPr/>
    </dgm:pt>
    <dgm:pt modelId="{8263F9D0-DA3D-C444-BDB3-536F59D0CA23}" type="pres">
      <dgm:prSet presAssocID="{0807D4AA-EE33-4F04-A65D-E9068E6AFEC0}" presName="sibTrans" presStyleCnt="0"/>
      <dgm:spPr/>
    </dgm:pt>
    <dgm:pt modelId="{B94A3C9C-6533-D14C-9BC0-7F1649C070CB}" type="pres">
      <dgm:prSet presAssocID="{7479EE49-4C36-4B52-8588-DFD16B788DFE}" presName="node" presStyleLbl="node1" presStyleIdx="1" presStyleCnt="6">
        <dgm:presLayoutVars>
          <dgm:bulletEnabled val="1"/>
        </dgm:presLayoutVars>
      </dgm:prSet>
      <dgm:spPr/>
    </dgm:pt>
    <dgm:pt modelId="{58AD162A-A867-6344-AF70-2F18770DF192}" type="pres">
      <dgm:prSet presAssocID="{AADE1A72-A77C-40B6-8256-378BC8C8092C}" presName="sibTrans" presStyleCnt="0"/>
      <dgm:spPr/>
    </dgm:pt>
    <dgm:pt modelId="{EB39F518-52C7-C74A-99FD-F70100BE9363}" type="pres">
      <dgm:prSet presAssocID="{BBF564DA-0181-467B-8541-437DC67C4FC3}" presName="node" presStyleLbl="node1" presStyleIdx="2" presStyleCnt="6">
        <dgm:presLayoutVars>
          <dgm:bulletEnabled val="1"/>
        </dgm:presLayoutVars>
      </dgm:prSet>
      <dgm:spPr/>
    </dgm:pt>
    <dgm:pt modelId="{23340985-3A14-974A-90EE-4D9E8F3041D3}" type="pres">
      <dgm:prSet presAssocID="{93666A7C-4E13-4F87-9FB0-0AD7723AE1E1}" presName="sibTrans" presStyleCnt="0"/>
      <dgm:spPr/>
    </dgm:pt>
    <dgm:pt modelId="{92C2538F-854C-B841-8030-595B75DEBD3C}" type="pres">
      <dgm:prSet presAssocID="{03361E43-ED76-4C7A-950A-A287998C5B52}" presName="node" presStyleLbl="node1" presStyleIdx="3" presStyleCnt="6">
        <dgm:presLayoutVars>
          <dgm:bulletEnabled val="1"/>
        </dgm:presLayoutVars>
      </dgm:prSet>
      <dgm:spPr/>
    </dgm:pt>
    <dgm:pt modelId="{CCD92F6A-C1F1-AB47-AE29-B1622CFB54C1}" type="pres">
      <dgm:prSet presAssocID="{D1B5EBCB-A49B-4D88-AB89-A007DC100D4A}" presName="sibTrans" presStyleCnt="0"/>
      <dgm:spPr/>
    </dgm:pt>
    <dgm:pt modelId="{06260EDB-E64D-0747-BAB8-9F3B5D51D267}" type="pres">
      <dgm:prSet presAssocID="{02CC6589-4DC3-49BE-98D7-399517165955}" presName="node" presStyleLbl="node1" presStyleIdx="4" presStyleCnt="6">
        <dgm:presLayoutVars>
          <dgm:bulletEnabled val="1"/>
        </dgm:presLayoutVars>
      </dgm:prSet>
      <dgm:spPr/>
    </dgm:pt>
    <dgm:pt modelId="{304BD117-A3B9-3649-BF69-9C5E1A16B0F7}" type="pres">
      <dgm:prSet presAssocID="{8C766517-23BB-4836-AC08-D1727C1C0D63}" presName="sibTrans" presStyleCnt="0"/>
      <dgm:spPr/>
    </dgm:pt>
    <dgm:pt modelId="{71BCE002-89A2-6D4F-A9BB-E4AED497A460}" type="pres">
      <dgm:prSet presAssocID="{76ACD737-A2BF-4D92-AAF6-3FBADA6B53DA}" presName="node" presStyleLbl="node1" presStyleIdx="5" presStyleCnt="6">
        <dgm:presLayoutVars>
          <dgm:bulletEnabled val="1"/>
        </dgm:presLayoutVars>
      </dgm:prSet>
      <dgm:spPr/>
    </dgm:pt>
  </dgm:ptLst>
  <dgm:cxnLst>
    <dgm:cxn modelId="{FD945420-8262-4DDE-8690-886514BD1244}" srcId="{6881AC83-C592-4416-8E9B-DC05363DB6BC}" destId="{638225A1-0C4E-4A51-B9EE-76C4886892C1}" srcOrd="0" destOrd="0" parTransId="{F5CDC7A8-DE3A-47BB-8152-13E0E9EF1E47}" sibTransId="{0807D4AA-EE33-4F04-A65D-E9068E6AFEC0}"/>
    <dgm:cxn modelId="{8655582A-3ED1-46C3-BA77-8BDB79119A61}" srcId="{6881AC83-C592-4416-8E9B-DC05363DB6BC}" destId="{76ACD737-A2BF-4D92-AAF6-3FBADA6B53DA}" srcOrd="5" destOrd="0" parTransId="{FDF906CA-0A2F-451A-84E6-767107608DFC}" sibTransId="{2F56033E-F4CF-473D-BF81-1FBA19103FC5}"/>
    <dgm:cxn modelId="{080B2164-1242-014F-AE06-32818EBE421C}" type="presOf" srcId="{6881AC83-C592-4416-8E9B-DC05363DB6BC}" destId="{98D0CC91-027D-A54F-8648-2EEA5B71138E}" srcOrd="0" destOrd="0" presId="urn:microsoft.com/office/officeart/2005/8/layout/default"/>
    <dgm:cxn modelId="{7BB6246B-438B-4063-A9EC-0C04623A5C54}" srcId="{6881AC83-C592-4416-8E9B-DC05363DB6BC}" destId="{02CC6589-4DC3-49BE-98D7-399517165955}" srcOrd="4" destOrd="0" parTransId="{9026CE32-2EE3-4974-9B11-109A25834DFF}" sibTransId="{8C766517-23BB-4836-AC08-D1727C1C0D63}"/>
    <dgm:cxn modelId="{9F86DB70-F719-4BE6-8D15-576FC32B8866}" srcId="{6881AC83-C592-4416-8E9B-DC05363DB6BC}" destId="{BBF564DA-0181-467B-8541-437DC67C4FC3}" srcOrd="2" destOrd="0" parTransId="{50936DEE-7386-47A2-9F30-F1679296BCB5}" sibTransId="{93666A7C-4E13-4F87-9FB0-0AD7723AE1E1}"/>
    <dgm:cxn modelId="{12E12C54-AF11-44E5-83C9-524E432431DF}" srcId="{6881AC83-C592-4416-8E9B-DC05363DB6BC}" destId="{7479EE49-4C36-4B52-8588-DFD16B788DFE}" srcOrd="1" destOrd="0" parTransId="{8DB8C77D-5D05-4106-8A12-D5F8796E909B}" sibTransId="{AADE1A72-A77C-40B6-8256-378BC8C8092C}"/>
    <dgm:cxn modelId="{5E1B3358-A83A-1346-8732-2B2453D1940F}" type="presOf" srcId="{76ACD737-A2BF-4D92-AAF6-3FBADA6B53DA}" destId="{71BCE002-89A2-6D4F-A9BB-E4AED497A460}" srcOrd="0" destOrd="0" presId="urn:microsoft.com/office/officeart/2005/8/layout/default"/>
    <dgm:cxn modelId="{9CF5D97E-1DFC-4D69-8B91-68D9A85ABF90}" srcId="{6881AC83-C592-4416-8E9B-DC05363DB6BC}" destId="{03361E43-ED76-4C7A-950A-A287998C5B52}" srcOrd="3" destOrd="0" parTransId="{0DD072B8-6DA4-4E03-95EC-AF074AE8C9E0}" sibTransId="{D1B5EBCB-A49B-4D88-AB89-A007DC100D4A}"/>
    <dgm:cxn modelId="{78F91990-F1EF-9547-A3C7-1FE5558D65E7}" type="presOf" srcId="{638225A1-0C4E-4A51-B9EE-76C4886892C1}" destId="{34FDD6E1-3001-3D48-A427-4BAE00530F1D}" srcOrd="0" destOrd="0" presId="urn:microsoft.com/office/officeart/2005/8/layout/default"/>
    <dgm:cxn modelId="{AD0763A4-E8F1-D049-84D1-6BC0CF762858}" type="presOf" srcId="{02CC6589-4DC3-49BE-98D7-399517165955}" destId="{06260EDB-E64D-0747-BAB8-9F3B5D51D267}" srcOrd="0" destOrd="0" presId="urn:microsoft.com/office/officeart/2005/8/layout/default"/>
    <dgm:cxn modelId="{06F3C1A7-36E1-AC41-82CE-B4B4DE0FAB00}" type="presOf" srcId="{03361E43-ED76-4C7A-950A-A287998C5B52}" destId="{92C2538F-854C-B841-8030-595B75DEBD3C}" srcOrd="0" destOrd="0" presId="urn:microsoft.com/office/officeart/2005/8/layout/default"/>
    <dgm:cxn modelId="{FFAC50CE-347C-3243-94AC-B98867C0F9E0}" type="presOf" srcId="{BBF564DA-0181-467B-8541-437DC67C4FC3}" destId="{EB39F518-52C7-C74A-99FD-F70100BE9363}" srcOrd="0" destOrd="0" presId="urn:microsoft.com/office/officeart/2005/8/layout/default"/>
    <dgm:cxn modelId="{D7978CD3-36D9-6D4B-AA4F-2696722A2FA5}" type="presOf" srcId="{7479EE49-4C36-4B52-8588-DFD16B788DFE}" destId="{B94A3C9C-6533-D14C-9BC0-7F1649C070CB}" srcOrd="0" destOrd="0" presId="urn:microsoft.com/office/officeart/2005/8/layout/default"/>
    <dgm:cxn modelId="{03DE8E22-844D-DE46-8290-52BD7D5EB9CC}" type="presParOf" srcId="{98D0CC91-027D-A54F-8648-2EEA5B71138E}" destId="{34FDD6E1-3001-3D48-A427-4BAE00530F1D}" srcOrd="0" destOrd="0" presId="urn:microsoft.com/office/officeart/2005/8/layout/default"/>
    <dgm:cxn modelId="{9990E63A-22BB-CA49-BC6A-A26CC72456D4}" type="presParOf" srcId="{98D0CC91-027D-A54F-8648-2EEA5B71138E}" destId="{8263F9D0-DA3D-C444-BDB3-536F59D0CA23}" srcOrd="1" destOrd="0" presId="urn:microsoft.com/office/officeart/2005/8/layout/default"/>
    <dgm:cxn modelId="{2BA77D6D-39BA-A342-AC7A-0421C0CE205B}" type="presParOf" srcId="{98D0CC91-027D-A54F-8648-2EEA5B71138E}" destId="{B94A3C9C-6533-D14C-9BC0-7F1649C070CB}" srcOrd="2" destOrd="0" presId="urn:microsoft.com/office/officeart/2005/8/layout/default"/>
    <dgm:cxn modelId="{AB553805-4769-0048-9603-55CD5FC75574}" type="presParOf" srcId="{98D0CC91-027D-A54F-8648-2EEA5B71138E}" destId="{58AD162A-A867-6344-AF70-2F18770DF192}" srcOrd="3" destOrd="0" presId="urn:microsoft.com/office/officeart/2005/8/layout/default"/>
    <dgm:cxn modelId="{A27423A3-BBD0-6142-8230-4EF84DE96E64}" type="presParOf" srcId="{98D0CC91-027D-A54F-8648-2EEA5B71138E}" destId="{EB39F518-52C7-C74A-99FD-F70100BE9363}" srcOrd="4" destOrd="0" presId="urn:microsoft.com/office/officeart/2005/8/layout/default"/>
    <dgm:cxn modelId="{31E96DA0-DC2F-174B-BDA6-674E28251684}" type="presParOf" srcId="{98D0CC91-027D-A54F-8648-2EEA5B71138E}" destId="{23340985-3A14-974A-90EE-4D9E8F3041D3}" srcOrd="5" destOrd="0" presId="urn:microsoft.com/office/officeart/2005/8/layout/default"/>
    <dgm:cxn modelId="{B5057AE2-73EE-8F41-A1B0-0604BB8A5B09}" type="presParOf" srcId="{98D0CC91-027D-A54F-8648-2EEA5B71138E}" destId="{92C2538F-854C-B841-8030-595B75DEBD3C}" srcOrd="6" destOrd="0" presId="urn:microsoft.com/office/officeart/2005/8/layout/default"/>
    <dgm:cxn modelId="{D897ADD6-20AE-5340-B5E7-600135DA73C4}" type="presParOf" srcId="{98D0CC91-027D-A54F-8648-2EEA5B71138E}" destId="{CCD92F6A-C1F1-AB47-AE29-B1622CFB54C1}" srcOrd="7" destOrd="0" presId="urn:microsoft.com/office/officeart/2005/8/layout/default"/>
    <dgm:cxn modelId="{1CF0B573-104D-5447-B3ED-10C78A8768B0}" type="presParOf" srcId="{98D0CC91-027D-A54F-8648-2EEA5B71138E}" destId="{06260EDB-E64D-0747-BAB8-9F3B5D51D267}" srcOrd="8" destOrd="0" presId="urn:microsoft.com/office/officeart/2005/8/layout/default"/>
    <dgm:cxn modelId="{F72AA289-6441-1843-9150-4824C0125514}" type="presParOf" srcId="{98D0CC91-027D-A54F-8648-2EEA5B71138E}" destId="{304BD117-A3B9-3649-BF69-9C5E1A16B0F7}" srcOrd="9" destOrd="0" presId="urn:microsoft.com/office/officeart/2005/8/layout/default"/>
    <dgm:cxn modelId="{7A350541-2E32-4F42-8FE8-C83DD4C89BA6}" type="presParOf" srcId="{98D0CC91-027D-A54F-8648-2EEA5B71138E}" destId="{71BCE002-89A2-6D4F-A9BB-E4AED497A460}"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8E4AA7D-4450-40AA-BE2C-FD9721B7E8A4}" type="doc">
      <dgm:prSet loTypeId="urn:microsoft.com/office/officeart/2008/layout/LinedList" loCatId="list" qsTypeId="urn:microsoft.com/office/officeart/2005/8/quickstyle/simple2" qsCatId="simple" csTypeId="urn:microsoft.com/office/officeart/2005/8/colors/accent4_2" csCatId="accent4"/>
      <dgm:spPr/>
      <dgm:t>
        <a:bodyPr/>
        <a:lstStyle/>
        <a:p>
          <a:endParaRPr lang="en-US"/>
        </a:p>
      </dgm:t>
    </dgm:pt>
    <dgm:pt modelId="{58098FA0-BEA3-44E1-9F63-E68D502FBF27}">
      <dgm:prSet/>
      <dgm:spPr/>
      <dgm:t>
        <a:bodyPr/>
        <a:lstStyle/>
        <a:p>
          <a:r>
            <a:rPr lang="en-US" dirty="0"/>
            <a:t>Felt to be in congestive heart failure</a:t>
          </a:r>
        </a:p>
      </dgm:t>
    </dgm:pt>
    <dgm:pt modelId="{9EDA019C-33E1-4E54-9AED-1D4131CFC08A}" type="parTrans" cxnId="{4576B0CE-FBCB-4033-8B24-32EA75AF18ED}">
      <dgm:prSet/>
      <dgm:spPr/>
      <dgm:t>
        <a:bodyPr/>
        <a:lstStyle/>
        <a:p>
          <a:endParaRPr lang="en-US"/>
        </a:p>
      </dgm:t>
    </dgm:pt>
    <dgm:pt modelId="{9D1DA89B-2F4E-4419-A7E9-AD3ED67316EC}" type="sibTrans" cxnId="{4576B0CE-FBCB-4033-8B24-32EA75AF18ED}">
      <dgm:prSet/>
      <dgm:spPr/>
      <dgm:t>
        <a:bodyPr/>
        <a:lstStyle/>
        <a:p>
          <a:endParaRPr lang="en-US"/>
        </a:p>
      </dgm:t>
    </dgm:pt>
    <dgm:pt modelId="{8615F01A-ED28-4D4D-8DAA-E6F629C029B5}">
      <dgm:prSet/>
      <dgm:spPr/>
      <dgm:t>
        <a:bodyPr/>
        <a:lstStyle/>
        <a:p>
          <a:r>
            <a:rPr lang="en-US" dirty="0"/>
            <a:t>Possible Mallory Weiss tear</a:t>
          </a:r>
        </a:p>
      </dgm:t>
    </dgm:pt>
    <dgm:pt modelId="{8A72FA7D-05A6-4880-938B-86E7E826C7EE}" type="parTrans" cxnId="{F9DFA49B-253B-45EA-A657-27C0CF348BD2}">
      <dgm:prSet/>
      <dgm:spPr/>
      <dgm:t>
        <a:bodyPr/>
        <a:lstStyle/>
        <a:p>
          <a:endParaRPr lang="en-US"/>
        </a:p>
      </dgm:t>
    </dgm:pt>
    <dgm:pt modelId="{FD4153A5-0E66-4CB5-B276-886FDD2EDF69}" type="sibTrans" cxnId="{F9DFA49B-253B-45EA-A657-27C0CF348BD2}">
      <dgm:prSet/>
      <dgm:spPr/>
      <dgm:t>
        <a:bodyPr/>
        <a:lstStyle/>
        <a:p>
          <a:endParaRPr lang="en-US"/>
        </a:p>
      </dgm:t>
    </dgm:pt>
    <dgm:pt modelId="{20050D5D-09F8-427A-907E-97D61378A306}">
      <dgm:prSet/>
      <dgm:spPr/>
      <dgm:t>
        <a:bodyPr/>
        <a:lstStyle/>
        <a:p>
          <a:r>
            <a:rPr lang="en-US" dirty="0"/>
            <a:t>Complete blood count normal</a:t>
          </a:r>
        </a:p>
      </dgm:t>
    </dgm:pt>
    <dgm:pt modelId="{0C3CB5FC-B8B4-4A77-A320-126A34D17ED9}" type="parTrans" cxnId="{5E76F865-262C-4BF0-804A-CD4EDBC91917}">
      <dgm:prSet/>
      <dgm:spPr/>
      <dgm:t>
        <a:bodyPr/>
        <a:lstStyle/>
        <a:p>
          <a:endParaRPr lang="en-US"/>
        </a:p>
      </dgm:t>
    </dgm:pt>
    <dgm:pt modelId="{58CC5DF0-2DFE-49AD-85FC-FF43DDC09D97}" type="sibTrans" cxnId="{5E76F865-262C-4BF0-804A-CD4EDBC91917}">
      <dgm:prSet/>
      <dgm:spPr/>
      <dgm:t>
        <a:bodyPr/>
        <a:lstStyle/>
        <a:p>
          <a:endParaRPr lang="en-US"/>
        </a:p>
      </dgm:t>
    </dgm:pt>
    <dgm:pt modelId="{D368EB0B-BB5B-4648-93D4-8DB1C7A4E170}">
      <dgm:prSet/>
      <dgm:spPr/>
      <dgm:t>
        <a:bodyPr/>
        <a:lstStyle/>
        <a:p>
          <a:r>
            <a:rPr lang="en-US" dirty="0"/>
            <a:t>BNP elevated in 300s</a:t>
          </a:r>
        </a:p>
      </dgm:t>
    </dgm:pt>
    <dgm:pt modelId="{998C37CB-5798-4BB3-9FA4-242E695F607A}" type="parTrans" cxnId="{EAC159F8-05B8-438C-B8AC-8516C0BA1C53}">
      <dgm:prSet/>
      <dgm:spPr/>
      <dgm:t>
        <a:bodyPr/>
        <a:lstStyle/>
        <a:p>
          <a:endParaRPr lang="en-US"/>
        </a:p>
      </dgm:t>
    </dgm:pt>
    <dgm:pt modelId="{808768A7-E36D-4D96-B634-A7B873F1C019}" type="sibTrans" cxnId="{EAC159F8-05B8-438C-B8AC-8516C0BA1C53}">
      <dgm:prSet/>
      <dgm:spPr/>
      <dgm:t>
        <a:bodyPr/>
        <a:lstStyle/>
        <a:p>
          <a:endParaRPr lang="en-US"/>
        </a:p>
      </dgm:t>
    </dgm:pt>
    <dgm:pt modelId="{8EE37A1B-87EA-4C28-8F51-F2F25C615101}">
      <dgm:prSet/>
      <dgm:spPr/>
      <dgm:t>
        <a:bodyPr/>
        <a:lstStyle/>
        <a:p>
          <a:r>
            <a:rPr lang="en-US" dirty="0"/>
            <a:t>INR normal at 2.9</a:t>
          </a:r>
        </a:p>
      </dgm:t>
    </dgm:pt>
    <dgm:pt modelId="{ECE7975E-59B6-40A6-B01A-8238D4D775A8}" type="parTrans" cxnId="{9E120C94-57DE-45CA-80E2-3A22DB8E687F}">
      <dgm:prSet/>
      <dgm:spPr/>
      <dgm:t>
        <a:bodyPr/>
        <a:lstStyle/>
        <a:p>
          <a:endParaRPr lang="en-US"/>
        </a:p>
      </dgm:t>
    </dgm:pt>
    <dgm:pt modelId="{7ECED689-72EB-424C-AFFB-D080C9E08AB4}" type="sibTrans" cxnId="{9E120C94-57DE-45CA-80E2-3A22DB8E687F}">
      <dgm:prSet/>
      <dgm:spPr/>
      <dgm:t>
        <a:bodyPr/>
        <a:lstStyle/>
        <a:p>
          <a:endParaRPr lang="en-US"/>
        </a:p>
      </dgm:t>
    </dgm:pt>
    <dgm:pt modelId="{DE182E00-C47B-497A-AA40-E9F391B2E32D}">
      <dgm:prSet/>
      <dgm:spPr/>
      <dgm:t>
        <a:bodyPr/>
        <a:lstStyle/>
        <a:p>
          <a:r>
            <a:rPr lang="en-US" dirty="0"/>
            <a:t>Troponin normal, EKG no acute changes</a:t>
          </a:r>
        </a:p>
      </dgm:t>
    </dgm:pt>
    <dgm:pt modelId="{1C48364E-A54C-43CB-90D5-35D85F113F88}" type="parTrans" cxnId="{4809293D-685F-4C6F-8643-482134D7F2A3}">
      <dgm:prSet/>
      <dgm:spPr/>
      <dgm:t>
        <a:bodyPr/>
        <a:lstStyle/>
        <a:p>
          <a:endParaRPr lang="en-US"/>
        </a:p>
      </dgm:t>
    </dgm:pt>
    <dgm:pt modelId="{F761D60C-389A-4682-A5FB-BFCAB1123924}" type="sibTrans" cxnId="{4809293D-685F-4C6F-8643-482134D7F2A3}">
      <dgm:prSet/>
      <dgm:spPr/>
      <dgm:t>
        <a:bodyPr/>
        <a:lstStyle/>
        <a:p>
          <a:endParaRPr lang="en-US"/>
        </a:p>
      </dgm:t>
    </dgm:pt>
    <dgm:pt modelId="{42EFAFF7-F608-49E6-A079-B530334E7FB8}">
      <dgm:prSet/>
      <dgm:spPr/>
      <dgm:t>
        <a:bodyPr/>
        <a:lstStyle/>
        <a:p>
          <a:r>
            <a:rPr lang="en-US" dirty="0"/>
            <a:t>Admitted</a:t>
          </a:r>
        </a:p>
      </dgm:t>
    </dgm:pt>
    <dgm:pt modelId="{72AC55A1-151F-498E-AD72-EC573712249D}" type="parTrans" cxnId="{250E6CDA-B517-4770-83A0-51403213ECE9}">
      <dgm:prSet/>
      <dgm:spPr/>
      <dgm:t>
        <a:bodyPr/>
        <a:lstStyle/>
        <a:p>
          <a:endParaRPr lang="en-US"/>
        </a:p>
      </dgm:t>
    </dgm:pt>
    <dgm:pt modelId="{7A2C5BEF-007D-41CD-95F1-075CF0A4466A}" type="sibTrans" cxnId="{250E6CDA-B517-4770-83A0-51403213ECE9}">
      <dgm:prSet/>
      <dgm:spPr/>
      <dgm:t>
        <a:bodyPr/>
        <a:lstStyle/>
        <a:p>
          <a:endParaRPr lang="en-US"/>
        </a:p>
      </dgm:t>
    </dgm:pt>
    <dgm:pt modelId="{2B2424AE-8641-1046-B60B-91090272B384}" type="pres">
      <dgm:prSet presAssocID="{48E4AA7D-4450-40AA-BE2C-FD9721B7E8A4}" presName="vert0" presStyleCnt="0">
        <dgm:presLayoutVars>
          <dgm:dir/>
          <dgm:animOne val="branch"/>
          <dgm:animLvl val="lvl"/>
        </dgm:presLayoutVars>
      </dgm:prSet>
      <dgm:spPr/>
    </dgm:pt>
    <dgm:pt modelId="{6B8A1515-0E67-2941-853A-EB06D302DD25}" type="pres">
      <dgm:prSet presAssocID="{58098FA0-BEA3-44E1-9F63-E68D502FBF27}" presName="thickLine" presStyleLbl="alignNode1" presStyleIdx="0" presStyleCnt="7"/>
      <dgm:spPr/>
    </dgm:pt>
    <dgm:pt modelId="{E2A4B51B-A221-5C45-8B23-7135BE9158C4}" type="pres">
      <dgm:prSet presAssocID="{58098FA0-BEA3-44E1-9F63-E68D502FBF27}" presName="horz1" presStyleCnt="0"/>
      <dgm:spPr/>
    </dgm:pt>
    <dgm:pt modelId="{0662100A-357E-1147-81CA-3C9D0CCD3CD4}" type="pres">
      <dgm:prSet presAssocID="{58098FA0-BEA3-44E1-9F63-E68D502FBF27}" presName="tx1" presStyleLbl="revTx" presStyleIdx="0" presStyleCnt="7"/>
      <dgm:spPr/>
    </dgm:pt>
    <dgm:pt modelId="{41C33F54-9669-484C-A564-2CE714B45727}" type="pres">
      <dgm:prSet presAssocID="{58098FA0-BEA3-44E1-9F63-E68D502FBF27}" presName="vert1" presStyleCnt="0"/>
      <dgm:spPr/>
    </dgm:pt>
    <dgm:pt modelId="{C7C2340C-65F7-AB41-AA23-A0F9CE3F04CA}" type="pres">
      <dgm:prSet presAssocID="{8615F01A-ED28-4D4D-8DAA-E6F629C029B5}" presName="thickLine" presStyleLbl="alignNode1" presStyleIdx="1" presStyleCnt="7"/>
      <dgm:spPr/>
    </dgm:pt>
    <dgm:pt modelId="{1AC879B9-7B1D-874B-8FBB-F259A094CC95}" type="pres">
      <dgm:prSet presAssocID="{8615F01A-ED28-4D4D-8DAA-E6F629C029B5}" presName="horz1" presStyleCnt="0"/>
      <dgm:spPr/>
    </dgm:pt>
    <dgm:pt modelId="{FBE7FE6B-2164-AC4E-98D3-FD0B81260262}" type="pres">
      <dgm:prSet presAssocID="{8615F01A-ED28-4D4D-8DAA-E6F629C029B5}" presName="tx1" presStyleLbl="revTx" presStyleIdx="1" presStyleCnt="7"/>
      <dgm:spPr/>
    </dgm:pt>
    <dgm:pt modelId="{B29FE7C9-9529-F940-942C-E87A8C12623B}" type="pres">
      <dgm:prSet presAssocID="{8615F01A-ED28-4D4D-8DAA-E6F629C029B5}" presName="vert1" presStyleCnt="0"/>
      <dgm:spPr/>
    </dgm:pt>
    <dgm:pt modelId="{1713316E-7499-0142-9E19-85EAA990761C}" type="pres">
      <dgm:prSet presAssocID="{20050D5D-09F8-427A-907E-97D61378A306}" presName="thickLine" presStyleLbl="alignNode1" presStyleIdx="2" presStyleCnt="7"/>
      <dgm:spPr/>
    </dgm:pt>
    <dgm:pt modelId="{5D00D5C4-DBA2-D541-A8DF-DE4C685AB314}" type="pres">
      <dgm:prSet presAssocID="{20050D5D-09F8-427A-907E-97D61378A306}" presName="horz1" presStyleCnt="0"/>
      <dgm:spPr/>
    </dgm:pt>
    <dgm:pt modelId="{A48440B4-0F6A-004F-A506-C1CB55C63E9C}" type="pres">
      <dgm:prSet presAssocID="{20050D5D-09F8-427A-907E-97D61378A306}" presName="tx1" presStyleLbl="revTx" presStyleIdx="2" presStyleCnt="7"/>
      <dgm:spPr/>
    </dgm:pt>
    <dgm:pt modelId="{68248E5D-3191-8547-98D7-598173E7E2B5}" type="pres">
      <dgm:prSet presAssocID="{20050D5D-09F8-427A-907E-97D61378A306}" presName="vert1" presStyleCnt="0"/>
      <dgm:spPr/>
    </dgm:pt>
    <dgm:pt modelId="{810D9CF2-5154-074B-B96F-15647841FA79}" type="pres">
      <dgm:prSet presAssocID="{D368EB0B-BB5B-4648-93D4-8DB1C7A4E170}" presName="thickLine" presStyleLbl="alignNode1" presStyleIdx="3" presStyleCnt="7"/>
      <dgm:spPr/>
    </dgm:pt>
    <dgm:pt modelId="{F82CB328-DCD2-294D-88BD-C9E9B90BF6A2}" type="pres">
      <dgm:prSet presAssocID="{D368EB0B-BB5B-4648-93D4-8DB1C7A4E170}" presName="horz1" presStyleCnt="0"/>
      <dgm:spPr/>
    </dgm:pt>
    <dgm:pt modelId="{FF96A2F9-96AF-554C-8132-016F734CE7D5}" type="pres">
      <dgm:prSet presAssocID="{D368EB0B-BB5B-4648-93D4-8DB1C7A4E170}" presName="tx1" presStyleLbl="revTx" presStyleIdx="3" presStyleCnt="7"/>
      <dgm:spPr/>
    </dgm:pt>
    <dgm:pt modelId="{E93B709E-9CEB-3245-8F39-F6AC24579D0D}" type="pres">
      <dgm:prSet presAssocID="{D368EB0B-BB5B-4648-93D4-8DB1C7A4E170}" presName="vert1" presStyleCnt="0"/>
      <dgm:spPr/>
    </dgm:pt>
    <dgm:pt modelId="{E12C7C9A-5054-434D-B9D7-C6DA83AB2791}" type="pres">
      <dgm:prSet presAssocID="{8EE37A1B-87EA-4C28-8F51-F2F25C615101}" presName="thickLine" presStyleLbl="alignNode1" presStyleIdx="4" presStyleCnt="7"/>
      <dgm:spPr/>
    </dgm:pt>
    <dgm:pt modelId="{CD76B3D3-7C4B-0F47-AFBB-B077CE2D3581}" type="pres">
      <dgm:prSet presAssocID="{8EE37A1B-87EA-4C28-8F51-F2F25C615101}" presName="horz1" presStyleCnt="0"/>
      <dgm:spPr/>
    </dgm:pt>
    <dgm:pt modelId="{D9CA5BB2-3EE5-D44A-85C0-B9D3619E4C78}" type="pres">
      <dgm:prSet presAssocID="{8EE37A1B-87EA-4C28-8F51-F2F25C615101}" presName="tx1" presStyleLbl="revTx" presStyleIdx="4" presStyleCnt="7"/>
      <dgm:spPr/>
    </dgm:pt>
    <dgm:pt modelId="{F4F19D09-AEE4-9F4A-9929-C3E5AFE27F2E}" type="pres">
      <dgm:prSet presAssocID="{8EE37A1B-87EA-4C28-8F51-F2F25C615101}" presName="vert1" presStyleCnt="0"/>
      <dgm:spPr/>
    </dgm:pt>
    <dgm:pt modelId="{9265D613-1AEB-704B-8CD4-A9EC6AEE1DF6}" type="pres">
      <dgm:prSet presAssocID="{DE182E00-C47B-497A-AA40-E9F391B2E32D}" presName="thickLine" presStyleLbl="alignNode1" presStyleIdx="5" presStyleCnt="7"/>
      <dgm:spPr/>
    </dgm:pt>
    <dgm:pt modelId="{F210CAA8-3C0C-8849-838F-7461BF742E62}" type="pres">
      <dgm:prSet presAssocID="{DE182E00-C47B-497A-AA40-E9F391B2E32D}" presName="horz1" presStyleCnt="0"/>
      <dgm:spPr/>
    </dgm:pt>
    <dgm:pt modelId="{8830D620-4F54-CD49-BF53-462EAF2E848D}" type="pres">
      <dgm:prSet presAssocID="{DE182E00-C47B-497A-AA40-E9F391B2E32D}" presName="tx1" presStyleLbl="revTx" presStyleIdx="5" presStyleCnt="7"/>
      <dgm:spPr/>
    </dgm:pt>
    <dgm:pt modelId="{2E0DB53B-E7F9-094D-9EB7-8FF9D13DC178}" type="pres">
      <dgm:prSet presAssocID="{DE182E00-C47B-497A-AA40-E9F391B2E32D}" presName="vert1" presStyleCnt="0"/>
      <dgm:spPr/>
    </dgm:pt>
    <dgm:pt modelId="{4B5449CA-2E7F-874D-89BA-8645A279EF13}" type="pres">
      <dgm:prSet presAssocID="{42EFAFF7-F608-49E6-A079-B530334E7FB8}" presName="thickLine" presStyleLbl="alignNode1" presStyleIdx="6" presStyleCnt="7"/>
      <dgm:spPr/>
    </dgm:pt>
    <dgm:pt modelId="{9CDFC2EB-1E8D-2741-B766-961259DE5911}" type="pres">
      <dgm:prSet presAssocID="{42EFAFF7-F608-49E6-A079-B530334E7FB8}" presName="horz1" presStyleCnt="0"/>
      <dgm:spPr/>
    </dgm:pt>
    <dgm:pt modelId="{DED2042C-B57C-F144-B8A9-6A0D210BCCB0}" type="pres">
      <dgm:prSet presAssocID="{42EFAFF7-F608-49E6-A079-B530334E7FB8}" presName="tx1" presStyleLbl="revTx" presStyleIdx="6" presStyleCnt="7"/>
      <dgm:spPr/>
    </dgm:pt>
    <dgm:pt modelId="{C5E18E8C-9081-2343-88D6-B4F5899D367E}" type="pres">
      <dgm:prSet presAssocID="{42EFAFF7-F608-49E6-A079-B530334E7FB8}" presName="vert1" presStyleCnt="0"/>
      <dgm:spPr/>
    </dgm:pt>
  </dgm:ptLst>
  <dgm:cxnLst>
    <dgm:cxn modelId="{4809293D-685F-4C6F-8643-482134D7F2A3}" srcId="{48E4AA7D-4450-40AA-BE2C-FD9721B7E8A4}" destId="{DE182E00-C47B-497A-AA40-E9F391B2E32D}" srcOrd="5" destOrd="0" parTransId="{1C48364E-A54C-43CB-90D5-35D85F113F88}" sibTransId="{F761D60C-389A-4682-A5FB-BFCAB1123924}"/>
    <dgm:cxn modelId="{5E76F865-262C-4BF0-804A-CD4EDBC91917}" srcId="{48E4AA7D-4450-40AA-BE2C-FD9721B7E8A4}" destId="{20050D5D-09F8-427A-907E-97D61378A306}" srcOrd="2" destOrd="0" parTransId="{0C3CB5FC-B8B4-4A77-A320-126A34D17ED9}" sibTransId="{58CC5DF0-2DFE-49AD-85FC-FF43DDC09D97}"/>
    <dgm:cxn modelId="{EE7EC148-C8FF-6A49-945D-AEB2BEB6A158}" type="presOf" srcId="{58098FA0-BEA3-44E1-9F63-E68D502FBF27}" destId="{0662100A-357E-1147-81CA-3C9D0CCD3CD4}" srcOrd="0" destOrd="0" presId="urn:microsoft.com/office/officeart/2008/layout/LinedList"/>
    <dgm:cxn modelId="{FDADB876-DAD8-BC49-BB83-43923807D824}" type="presOf" srcId="{8EE37A1B-87EA-4C28-8F51-F2F25C615101}" destId="{D9CA5BB2-3EE5-D44A-85C0-B9D3619E4C78}" srcOrd="0" destOrd="0" presId="urn:microsoft.com/office/officeart/2008/layout/LinedList"/>
    <dgm:cxn modelId="{9E120C94-57DE-45CA-80E2-3A22DB8E687F}" srcId="{48E4AA7D-4450-40AA-BE2C-FD9721B7E8A4}" destId="{8EE37A1B-87EA-4C28-8F51-F2F25C615101}" srcOrd="4" destOrd="0" parTransId="{ECE7975E-59B6-40A6-B01A-8238D4D775A8}" sibTransId="{7ECED689-72EB-424C-AFFB-D080C9E08AB4}"/>
    <dgm:cxn modelId="{97D4E794-C10B-6043-B38C-C14A619A13E2}" type="presOf" srcId="{20050D5D-09F8-427A-907E-97D61378A306}" destId="{A48440B4-0F6A-004F-A506-C1CB55C63E9C}" srcOrd="0" destOrd="0" presId="urn:microsoft.com/office/officeart/2008/layout/LinedList"/>
    <dgm:cxn modelId="{F9DFA49B-253B-45EA-A657-27C0CF348BD2}" srcId="{48E4AA7D-4450-40AA-BE2C-FD9721B7E8A4}" destId="{8615F01A-ED28-4D4D-8DAA-E6F629C029B5}" srcOrd="1" destOrd="0" parTransId="{8A72FA7D-05A6-4880-938B-86E7E826C7EE}" sibTransId="{FD4153A5-0E66-4CB5-B276-886FDD2EDF69}"/>
    <dgm:cxn modelId="{0B10FFAD-3848-844E-B673-A2BBB37666E0}" type="presOf" srcId="{D368EB0B-BB5B-4648-93D4-8DB1C7A4E170}" destId="{FF96A2F9-96AF-554C-8132-016F734CE7D5}" srcOrd="0" destOrd="0" presId="urn:microsoft.com/office/officeart/2008/layout/LinedList"/>
    <dgm:cxn modelId="{4054F0B8-4BB1-604B-9B23-140D55A666D0}" type="presOf" srcId="{48E4AA7D-4450-40AA-BE2C-FD9721B7E8A4}" destId="{2B2424AE-8641-1046-B60B-91090272B384}" srcOrd="0" destOrd="0" presId="urn:microsoft.com/office/officeart/2008/layout/LinedList"/>
    <dgm:cxn modelId="{2CD114C0-EA43-4A4D-BEBF-72238D66F422}" type="presOf" srcId="{42EFAFF7-F608-49E6-A079-B530334E7FB8}" destId="{DED2042C-B57C-F144-B8A9-6A0D210BCCB0}" srcOrd="0" destOrd="0" presId="urn:microsoft.com/office/officeart/2008/layout/LinedList"/>
    <dgm:cxn modelId="{4576B0CE-FBCB-4033-8B24-32EA75AF18ED}" srcId="{48E4AA7D-4450-40AA-BE2C-FD9721B7E8A4}" destId="{58098FA0-BEA3-44E1-9F63-E68D502FBF27}" srcOrd="0" destOrd="0" parTransId="{9EDA019C-33E1-4E54-9AED-1D4131CFC08A}" sibTransId="{9D1DA89B-2F4E-4419-A7E9-AD3ED67316EC}"/>
    <dgm:cxn modelId="{8905EDCE-7A83-374B-9522-E550D5518F73}" type="presOf" srcId="{DE182E00-C47B-497A-AA40-E9F391B2E32D}" destId="{8830D620-4F54-CD49-BF53-462EAF2E848D}" srcOrd="0" destOrd="0" presId="urn:microsoft.com/office/officeart/2008/layout/LinedList"/>
    <dgm:cxn modelId="{250E6CDA-B517-4770-83A0-51403213ECE9}" srcId="{48E4AA7D-4450-40AA-BE2C-FD9721B7E8A4}" destId="{42EFAFF7-F608-49E6-A079-B530334E7FB8}" srcOrd="6" destOrd="0" parTransId="{72AC55A1-151F-498E-AD72-EC573712249D}" sibTransId="{7A2C5BEF-007D-41CD-95F1-075CF0A4466A}"/>
    <dgm:cxn modelId="{EAC159F8-05B8-438C-B8AC-8516C0BA1C53}" srcId="{48E4AA7D-4450-40AA-BE2C-FD9721B7E8A4}" destId="{D368EB0B-BB5B-4648-93D4-8DB1C7A4E170}" srcOrd="3" destOrd="0" parTransId="{998C37CB-5798-4BB3-9FA4-242E695F607A}" sibTransId="{808768A7-E36D-4D96-B634-A7B873F1C019}"/>
    <dgm:cxn modelId="{4E3AE3FA-B482-BB4C-968C-15E898916979}" type="presOf" srcId="{8615F01A-ED28-4D4D-8DAA-E6F629C029B5}" destId="{FBE7FE6B-2164-AC4E-98D3-FD0B81260262}" srcOrd="0" destOrd="0" presId="urn:microsoft.com/office/officeart/2008/layout/LinedList"/>
    <dgm:cxn modelId="{6587441F-0113-4340-8BA1-9984E6309EA1}" type="presParOf" srcId="{2B2424AE-8641-1046-B60B-91090272B384}" destId="{6B8A1515-0E67-2941-853A-EB06D302DD25}" srcOrd="0" destOrd="0" presId="urn:microsoft.com/office/officeart/2008/layout/LinedList"/>
    <dgm:cxn modelId="{5AF599FA-8BF7-2242-A019-EC95C69CB5B0}" type="presParOf" srcId="{2B2424AE-8641-1046-B60B-91090272B384}" destId="{E2A4B51B-A221-5C45-8B23-7135BE9158C4}" srcOrd="1" destOrd="0" presId="urn:microsoft.com/office/officeart/2008/layout/LinedList"/>
    <dgm:cxn modelId="{F409D5F2-66CD-A549-B97E-6B16A97EA7F9}" type="presParOf" srcId="{E2A4B51B-A221-5C45-8B23-7135BE9158C4}" destId="{0662100A-357E-1147-81CA-3C9D0CCD3CD4}" srcOrd="0" destOrd="0" presId="urn:microsoft.com/office/officeart/2008/layout/LinedList"/>
    <dgm:cxn modelId="{919C9DAE-9153-C647-95FC-E855B6C670CC}" type="presParOf" srcId="{E2A4B51B-A221-5C45-8B23-7135BE9158C4}" destId="{41C33F54-9669-484C-A564-2CE714B45727}" srcOrd="1" destOrd="0" presId="urn:microsoft.com/office/officeart/2008/layout/LinedList"/>
    <dgm:cxn modelId="{3F90137E-4F4C-2C46-9766-D85A6EB24EB6}" type="presParOf" srcId="{2B2424AE-8641-1046-B60B-91090272B384}" destId="{C7C2340C-65F7-AB41-AA23-A0F9CE3F04CA}" srcOrd="2" destOrd="0" presId="urn:microsoft.com/office/officeart/2008/layout/LinedList"/>
    <dgm:cxn modelId="{5E66B72E-2799-6045-A03F-A4B36F6848EC}" type="presParOf" srcId="{2B2424AE-8641-1046-B60B-91090272B384}" destId="{1AC879B9-7B1D-874B-8FBB-F259A094CC95}" srcOrd="3" destOrd="0" presId="urn:microsoft.com/office/officeart/2008/layout/LinedList"/>
    <dgm:cxn modelId="{BBA17A80-9775-EA4B-8656-A4F7C858DD68}" type="presParOf" srcId="{1AC879B9-7B1D-874B-8FBB-F259A094CC95}" destId="{FBE7FE6B-2164-AC4E-98D3-FD0B81260262}" srcOrd="0" destOrd="0" presId="urn:microsoft.com/office/officeart/2008/layout/LinedList"/>
    <dgm:cxn modelId="{8F2F4563-6A75-7649-A022-7267F364F276}" type="presParOf" srcId="{1AC879B9-7B1D-874B-8FBB-F259A094CC95}" destId="{B29FE7C9-9529-F940-942C-E87A8C12623B}" srcOrd="1" destOrd="0" presId="urn:microsoft.com/office/officeart/2008/layout/LinedList"/>
    <dgm:cxn modelId="{28426637-68AA-DA46-826D-7F3B13FF59AB}" type="presParOf" srcId="{2B2424AE-8641-1046-B60B-91090272B384}" destId="{1713316E-7499-0142-9E19-85EAA990761C}" srcOrd="4" destOrd="0" presId="urn:microsoft.com/office/officeart/2008/layout/LinedList"/>
    <dgm:cxn modelId="{07E8166D-5286-A047-8E71-7D79D4A13FF1}" type="presParOf" srcId="{2B2424AE-8641-1046-B60B-91090272B384}" destId="{5D00D5C4-DBA2-D541-A8DF-DE4C685AB314}" srcOrd="5" destOrd="0" presId="urn:microsoft.com/office/officeart/2008/layout/LinedList"/>
    <dgm:cxn modelId="{4403F317-9520-484A-8D3D-488B8CCDCFFD}" type="presParOf" srcId="{5D00D5C4-DBA2-D541-A8DF-DE4C685AB314}" destId="{A48440B4-0F6A-004F-A506-C1CB55C63E9C}" srcOrd="0" destOrd="0" presId="urn:microsoft.com/office/officeart/2008/layout/LinedList"/>
    <dgm:cxn modelId="{2F05DAD2-3508-424E-B8FA-7BC9B13137B6}" type="presParOf" srcId="{5D00D5C4-DBA2-D541-A8DF-DE4C685AB314}" destId="{68248E5D-3191-8547-98D7-598173E7E2B5}" srcOrd="1" destOrd="0" presId="urn:microsoft.com/office/officeart/2008/layout/LinedList"/>
    <dgm:cxn modelId="{51646587-1EBA-724C-97CB-DF4DE935830A}" type="presParOf" srcId="{2B2424AE-8641-1046-B60B-91090272B384}" destId="{810D9CF2-5154-074B-B96F-15647841FA79}" srcOrd="6" destOrd="0" presId="urn:microsoft.com/office/officeart/2008/layout/LinedList"/>
    <dgm:cxn modelId="{45558D31-0E5B-E049-8DF4-9A92AC52B590}" type="presParOf" srcId="{2B2424AE-8641-1046-B60B-91090272B384}" destId="{F82CB328-DCD2-294D-88BD-C9E9B90BF6A2}" srcOrd="7" destOrd="0" presId="urn:microsoft.com/office/officeart/2008/layout/LinedList"/>
    <dgm:cxn modelId="{748EF8FA-BEF4-4142-96A8-D1F803ECDAB4}" type="presParOf" srcId="{F82CB328-DCD2-294D-88BD-C9E9B90BF6A2}" destId="{FF96A2F9-96AF-554C-8132-016F734CE7D5}" srcOrd="0" destOrd="0" presId="urn:microsoft.com/office/officeart/2008/layout/LinedList"/>
    <dgm:cxn modelId="{F9DEB6DE-570B-B645-906F-13D649ECFFD9}" type="presParOf" srcId="{F82CB328-DCD2-294D-88BD-C9E9B90BF6A2}" destId="{E93B709E-9CEB-3245-8F39-F6AC24579D0D}" srcOrd="1" destOrd="0" presId="urn:microsoft.com/office/officeart/2008/layout/LinedList"/>
    <dgm:cxn modelId="{7AC46FE0-8D5C-0040-B945-800D2030EA83}" type="presParOf" srcId="{2B2424AE-8641-1046-B60B-91090272B384}" destId="{E12C7C9A-5054-434D-B9D7-C6DA83AB2791}" srcOrd="8" destOrd="0" presId="urn:microsoft.com/office/officeart/2008/layout/LinedList"/>
    <dgm:cxn modelId="{97F6E446-7B17-CE4E-B148-F125C77B8E31}" type="presParOf" srcId="{2B2424AE-8641-1046-B60B-91090272B384}" destId="{CD76B3D3-7C4B-0F47-AFBB-B077CE2D3581}" srcOrd="9" destOrd="0" presId="urn:microsoft.com/office/officeart/2008/layout/LinedList"/>
    <dgm:cxn modelId="{809F48A0-D0FD-FF4E-87FB-80687146B26B}" type="presParOf" srcId="{CD76B3D3-7C4B-0F47-AFBB-B077CE2D3581}" destId="{D9CA5BB2-3EE5-D44A-85C0-B9D3619E4C78}" srcOrd="0" destOrd="0" presId="urn:microsoft.com/office/officeart/2008/layout/LinedList"/>
    <dgm:cxn modelId="{B18D6F1D-0AD6-114B-8DCF-FECCCE3EB7B2}" type="presParOf" srcId="{CD76B3D3-7C4B-0F47-AFBB-B077CE2D3581}" destId="{F4F19D09-AEE4-9F4A-9929-C3E5AFE27F2E}" srcOrd="1" destOrd="0" presId="urn:microsoft.com/office/officeart/2008/layout/LinedList"/>
    <dgm:cxn modelId="{6EA6DBC5-F542-CF46-BDDA-880E75DDC7ED}" type="presParOf" srcId="{2B2424AE-8641-1046-B60B-91090272B384}" destId="{9265D613-1AEB-704B-8CD4-A9EC6AEE1DF6}" srcOrd="10" destOrd="0" presId="urn:microsoft.com/office/officeart/2008/layout/LinedList"/>
    <dgm:cxn modelId="{52438E18-662C-714C-9263-F99ED6ED8BAC}" type="presParOf" srcId="{2B2424AE-8641-1046-B60B-91090272B384}" destId="{F210CAA8-3C0C-8849-838F-7461BF742E62}" srcOrd="11" destOrd="0" presId="urn:microsoft.com/office/officeart/2008/layout/LinedList"/>
    <dgm:cxn modelId="{E5A31685-474F-1A4A-913F-EFC89B47378C}" type="presParOf" srcId="{F210CAA8-3C0C-8849-838F-7461BF742E62}" destId="{8830D620-4F54-CD49-BF53-462EAF2E848D}" srcOrd="0" destOrd="0" presId="urn:microsoft.com/office/officeart/2008/layout/LinedList"/>
    <dgm:cxn modelId="{067E3A07-35D5-A54A-80D0-CA1A4ED0B4A2}" type="presParOf" srcId="{F210CAA8-3C0C-8849-838F-7461BF742E62}" destId="{2E0DB53B-E7F9-094D-9EB7-8FF9D13DC178}" srcOrd="1" destOrd="0" presId="urn:microsoft.com/office/officeart/2008/layout/LinedList"/>
    <dgm:cxn modelId="{4124F594-6835-FF4A-9CEF-3F504D7A0CE0}" type="presParOf" srcId="{2B2424AE-8641-1046-B60B-91090272B384}" destId="{4B5449CA-2E7F-874D-89BA-8645A279EF13}" srcOrd="12" destOrd="0" presId="urn:microsoft.com/office/officeart/2008/layout/LinedList"/>
    <dgm:cxn modelId="{FF74D66C-8DF7-9543-AD0D-5207DC1BB68C}" type="presParOf" srcId="{2B2424AE-8641-1046-B60B-91090272B384}" destId="{9CDFC2EB-1E8D-2741-B766-961259DE5911}" srcOrd="13" destOrd="0" presId="urn:microsoft.com/office/officeart/2008/layout/LinedList"/>
    <dgm:cxn modelId="{C4890D38-75A1-724B-A4FB-23DFF6CB60E8}" type="presParOf" srcId="{9CDFC2EB-1E8D-2741-B766-961259DE5911}" destId="{DED2042C-B57C-F144-B8A9-6A0D210BCCB0}" srcOrd="0" destOrd="0" presId="urn:microsoft.com/office/officeart/2008/layout/LinedList"/>
    <dgm:cxn modelId="{4448F75A-D7B1-6B49-9A9C-B92B566D7CB5}" type="presParOf" srcId="{9CDFC2EB-1E8D-2741-B766-961259DE5911}" destId="{C5E18E8C-9081-2343-88D6-B4F5899D367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E1BF9061-71CD-408C-A8EF-5DBE1BFA34F8}" type="doc">
      <dgm:prSet loTypeId="urn:microsoft.com/office/officeart/2005/8/layout/vList2" loCatId="list" qsTypeId="urn:microsoft.com/office/officeart/2005/8/quickstyle/simple2" qsCatId="simple" csTypeId="urn:microsoft.com/office/officeart/2005/8/colors/colorful5" csCatId="colorful"/>
      <dgm:spPr/>
      <dgm:t>
        <a:bodyPr/>
        <a:lstStyle/>
        <a:p>
          <a:endParaRPr lang="en-US"/>
        </a:p>
      </dgm:t>
    </dgm:pt>
    <dgm:pt modelId="{419D28B0-9CD3-4E6C-B205-D97216CAA1B6}">
      <dgm:prSet/>
      <dgm:spPr/>
      <dgm:t>
        <a:bodyPr/>
        <a:lstStyle/>
        <a:p>
          <a:r>
            <a:rPr lang="en-US" dirty="0"/>
            <a:t>Date:  2/9/2023</a:t>
          </a:r>
        </a:p>
      </dgm:t>
    </dgm:pt>
    <dgm:pt modelId="{A7350125-913E-4EFE-BDD6-7EDD198186D4}" type="parTrans" cxnId="{C1EAD69B-AF8E-4112-9FBE-492A13571D23}">
      <dgm:prSet/>
      <dgm:spPr/>
      <dgm:t>
        <a:bodyPr/>
        <a:lstStyle/>
        <a:p>
          <a:endParaRPr lang="en-US"/>
        </a:p>
      </dgm:t>
    </dgm:pt>
    <dgm:pt modelId="{ECAA1042-EEF5-4D92-A1C5-1FFEFB81FEF6}" type="sibTrans" cxnId="{C1EAD69B-AF8E-4112-9FBE-492A13571D23}">
      <dgm:prSet/>
      <dgm:spPr/>
      <dgm:t>
        <a:bodyPr/>
        <a:lstStyle/>
        <a:p>
          <a:endParaRPr lang="en-US"/>
        </a:p>
      </dgm:t>
    </dgm:pt>
    <dgm:pt modelId="{2ADD1F56-04B7-42B1-9303-0C6C23EEFF06}">
      <dgm:prSet/>
      <dgm:spPr/>
      <dgm:t>
        <a:bodyPr/>
        <a:lstStyle/>
        <a:p>
          <a:r>
            <a:rPr lang="en-US" dirty="0"/>
            <a:t>Address: 149 Sagemount Cir</a:t>
          </a:r>
        </a:p>
      </dgm:t>
    </dgm:pt>
    <dgm:pt modelId="{490976EC-9B64-4E48-959B-46FFEDB4FFB1}" type="parTrans" cxnId="{947C9BB9-FD53-4BFA-94E3-3515345F7512}">
      <dgm:prSet/>
      <dgm:spPr/>
      <dgm:t>
        <a:bodyPr/>
        <a:lstStyle/>
        <a:p>
          <a:endParaRPr lang="en-US"/>
        </a:p>
      </dgm:t>
    </dgm:pt>
    <dgm:pt modelId="{EFFE97DD-CF5E-47A6-BE61-2768839D4AC1}" type="sibTrans" cxnId="{947C9BB9-FD53-4BFA-94E3-3515345F7512}">
      <dgm:prSet/>
      <dgm:spPr/>
      <dgm:t>
        <a:bodyPr/>
        <a:lstStyle/>
        <a:p>
          <a:endParaRPr lang="en-US"/>
        </a:p>
      </dgm:t>
    </dgm:pt>
    <dgm:pt modelId="{AD2A779A-7265-4DB1-9B89-7EC69F98E8D5}">
      <dgm:prSet/>
      <dgm:spPr/>
      <dgm:t>
        <a:bodyPr/>
        <a:lstStyle/>
        <a:p>
          <a:r>
            <a:rPr lang="en-US" dirty="0"/>
            <a:t>Crew:</a:t>
          </a:r>
        </a:p>
      </dgm:t>
    </dgm:pt>
    <dgm:pt modelId="{91057799-A8DF-418C-8E64-9557115E7896}" type="parTrans" cxnId="{83B76855-FADD-45EA-8370-2FFC90A40AEF}">
      <dgm:prSet/>
      <dgm:spPr/>
      <dgm:t>
        <a:bodyPr/>
        <a:lstStyle/>
        <a:p>
          <a:endParaRPr lang="en-US"/>
        </a:p>
      </dgm:t>
    </dgm:pt>
    <dgm:pt modelId="{E98F2A0A-CCCE-4D5A-B471-E63E6A532DCB}" type="sibTrans" cxnId="{83B76855-FADD-45EA-8370-2FFC90A40AEF}">
      <dgm:prSet/>
      <dgm:spPr/>
      <dgm:t>
        <a:bodyPr/>
        <a:lstStyle/>
        <a:p>
          <a:endParaRPr lang="en-US"/>
        </a:p>
      </dgm:t>
    </dgm:pt>
    <dgm:pt modelId="{E3899E08-8624-431A-A0D7-EC9A6796711E}">
      <dgm:prSet/>
      <dgm:spPr/>
      <dgm:t>
        <a:bodyPr/>
        <a:lstStyle/>
        <a:p>
          <a:r>
            <a:rPr lang="en-US" dirty="0"/>
            <a:t>Veronica Cahalan</a:t>
          </a:r>
        </a:p>
      </dgm:t>
    </dgm:pt>
    <dgm:pt modelId="{3FC3CD5A-469E-4222-A856-6CF418E1258B}" type="parTrans" cxnId="{EB4D6AC3-7D14-476B-B11A-AB46B60DC343}">
      <dgm:prSet/>
      <dgm:spPr/>
      <dgm:t>
        <a:bodyPr/>
        <a:lstStyle/>
        <a:p>
          <a:endParaRPr lang="en-US"/>
        </a:p>
      </dgm:t>
    </dgm:pt>
    <dgm:pt modelId="{58738452-F1BC-4EE8-B6F3-33B9B54DD725}" type="sibTrans" cxnId="{EB4D6AC3-7D14-476B-B11A-AB46B60DC343}">
      <dgm:prSet/>
      <dgm:spPr/>
      <dgm:t>
        <a:bodyPr/>
        <a:lstStyle/>
        <a:p>
          <a:endParaRPr lang="en-US"/>
        </a:p>
      </dgm:t>
    </dgm:pt>
    <dgm:pt modelId="{F49F0840-E275-46DB-AF5A-AEF5BEF0AE46}">
      <dgm:prSet/>
      <dgm:spPr/>
      <dgm:t>
        <a:bodyPr/>
        <a:lstStyle/>
        <a:p>
          <a:r>
            <a:rPr lang="en-US" dirty="0"/>
            <a:t>Ben Crow</a:t>
          </a:r>
        </a:p>
      </dgm:t>
    </dgm:pt>
    <dgm:pt modelId="{35ADAB67-E479-4F3E-99BF-48C5AB7B632C}" type="parTrans" cxnId="{41680C40-C1B9-46B4-B6CA-2916CB3E9A39}">
      <dgm:prSet/>
      <dgm:spPr/>
      <dgm:t>
        <a:bodyPr/>
        <a:lstStyle/>
        <a:p>
          <a:endParaRPr lang="en-US"/>
        </a:p>
      </dgm:t>
    </dgm:pt>
    <dgm:pt modelId="{09C7DACA-FB3A-42A9-9A90-F7C7A68A6E1E}" type="sibTrans" cxnId="{41680C40-C1B9-46B4-B6CA-2916CB3E9A39}">
      <dgm:prSet/>
      <dgm:spPr/>
      <dgm:t>
        <a:bodyPr/>
        <a:lstStyle/>
        <a:p>
          <a:endParaRPr lang="en-US"/>
        </a:p>
      </dgm:t>
    </dgm:pt>
    <dgm:pt modelId="{E6E4605A-BD08-49B8-8206-3B9F9A97BB1A}">
      <dgm:prSet/>
      <dgm:spPr/>
      <dgm:t>
        <a:bodyPr/>
        <a:lstStyle/>
        <a:p>
          <a:r>
            <a:rPr lang="en-US" dirty="0"/>
            <a:t>Call: Patient has been sick for a long time and vomiting blood.  </a:t>
          </a:r>
        </a:p>
      </dgm:t>
    </dgm:pt>
    <dgm:pt modelId="{0010B833-7BD4-4952-AA80-8E40EC13B121}" type="parTrans" cxnId="{F5AB96D3-F4AB-44C9-BF7C-55EDF37BC741}">
      <dgm:prSet/>
      <dgm:spPr/>
      <dgm:t>
        <a:bodyPr/>
        <a:lstStyle/>
        <a:p>
          <a:endParaRPr lang="en-US"/>
        </a:p>
      </dgm:t>
    </dgm:pt>
    <dgm:pt modelId="{D74B0B84-B540-41DB-9C8C-EC0AAB40D096}" type="sibTrans" cxnId="{F5AB96D3-F4AB-44C9-BF7C-55EDF37BC741}">
      <dgm:prSet/>
      <dgm:spPr/>
      <dgm:t>
        <a:bodyPr/>
        <a:lstStyle/>
        <a:p>
          <a:endParaRPr lang="en-US"/>
        </a:p>
      </dgm:t>
    </dgm:pt>
    <dgm:pt modelId="{155DC20F-EE77-8A46-9460-D6C4D63C7E11}" type="pres">
      <dgm:prSet presAssocID="{E1BF9061-71CD-408C-A8EF-5DBE1BFA34F8}" presName="linear" presStyleCnt="0">
        <dgm:presLayoutVars>
          <dgm:animLvl val="lvl"/>
          <dgm:resizeHandles val="exact"/>
        </dgm:presLayoutVars>
      </dgm:prSet>
      <dgm:spPr/>
    </dgm:pt>
    <dgm:pt modelId="{DF79A770-CFA0-D34A-8F59-88A5A0CF6F6A}" type="pres">
      <dgm:prSet presAssocID="{419D28B0-9CD3-4E6C-B205-D97216CAA1B6}" presName="parentText" presStyleLbl="node1" presStyleIdx="0" presStyleCnt="4">
        <dgm:presLayoutVars>
          <dgm:chMax val="0"/>
          <dgm:bulletEnabled val="1"/>
        </dgm:presLayoutVars>
      </dgm:prSet>
      <dgm:spPr/>
    </dgm:pt>
    <dgm:pt modelId="{964509FB-6F48-934A-816E-EA30E75F6528}" type="pres">
      <dgm:prSet presAssocID="{ECAA1042-EEF5-4D92-A1C5-1FFEFB81FEF6}" presName="spacer" presStyleCnt="0"/>
      <dgm:spPr/>
    </dgm:pt>
    <dgm:pt modelId="{C12E39C2-AA53-AE42-8485-9E92480E50A6}" type="pres">
      <dgm:prSet presAssocID="{2ADD1F56-04B7-42B1-9303-0C6C23EEFF06}" presName="parentText" presStyleLbl="node1" presStyleIdx="1" presStyleCnt="4">
        <dgm:presLayoutVars>
          <dgm:chMax val="0"/>
          <dgm:bulletEnabled val="1"/>
        </dgm:presLayoutVars>
      </dgm:prSet>
      <dgm:spPr/>
    </dgm:pt>
    <dgm:pt modelId="{0C6404B9-AF7B-D344-9AA0-7D4F28AD9F84}" type="pres">
      <dgm:prSet presAssocID="{EFFE97DD-CF5E-47A6-BE61-2768839D4AC1}" presName="spacer" presStyleCnt="0"/>
      <dgm:spPr/>
    </dgm:pt>
    <dgm:pt modelId="{F3690719-2E14-E243-83C9-E74508A8B94A}" type="pres">
      <dgm:prSet presAssocID="{AD2A779A-7265-4DB1-9B89-7EC69F98E8D5}" presName="parentText" presStyleLbl="node1" presStyleIdx="2" presStyleCnt="4">
        <dgm:presLayoutVars>
          <dgm:chMax val="0"/>
          <dgm:bulletEnabled val="1"/>
        </dgm:presLayoutVars>
      </dgm:prSet>
      <dgm:spPr/>
    </dgm:pt>
    <dgm:pt modelId="{4751FCC3-0BD6-6B4E-92BA-251F0BCAF4C6}" type="pres">
      <dgm:prSet presAssocID="{AD2A779A-7265-4DB1-9B89-7EC69F98E8D5}" presName="childText" presStyleLbl="revTx" presStyleIdx="0" presStyleCnt="1">
        <dgm:presLayoutVars>
          <dgm:bulletEnabled val="1"/>
        </dgm:presLayoutVars>
      </dgm:prSet>
      <dgm:spPr/>
    </dgm:pt>
    <dgm:pt modelId="{5626CCA3-56E8-F44B-B468-9798878E0805}" type="pres">
      <dgm:prSet presAssocID="{E6E4605A-BD08-49B8-8206-3B9F9A97BB1A}" presName="parentText" presStyleLbl="node1" presStyleIdx="3" presStyleCnt="4">
        <dgm:presLayoutVars>
          <dgm:chMax val="0"/>
          <dgm:bulletEnabled val="1"/>
        </dgm:presLayoutVars>
      </dgm:prSet>
      <dgm:spPr/>
    </dgm:pt>
  </dgm:ptLst>
  <dgm:cxnLst>
    <dgm:cxn modelId="{5F3FC40D-9DD1-D545-820B-FF8DE8D19B6E}" type="presOf" srcId="{419D28B0-9CD3-4E6C-B205-D97216CAA1B6}" destId="{DF79A770-CFA0-D34A-8F59-88A5A0CF6F6A}" srcOrd="0" destOrd="0" presId="urn:microsoft.com/office/officeart/2005/8/layout/vList2"/>
    <dgm:cxn modelId="{F5FC6116-3048-744C-863B-2F706E09FF1E}" type="presOf" srcId="{E1BF9061-71CD-408C-A8EF-5DBE1BFA34F8}" destId="{155DC20F-EE77-8A46-9460-D6C4D63C7E11}" srcOrd="0" destOrd="0" presId="urn:microsoft.com/office/officeart/2005/8/layout/vList2"/>
    <dgm:cxn modelId="{41680C40-C1B9-46B4-B6CA-2916CB3E9A39}" srcId="{AD2A779A-7265-4DB1-9B89-7EC69F98E8D5}" destId="{F49F0840-E275-46DB-AF5A-AEF5BEF0AE46}" srcOrd="1" destOrd="0" parTransId="{35ADAB67-E479-4F3E-99BF-48C5AB7B632C}" sibTransId="{09C7DACA-FB3A-42A9-9A90-F7C7A68A6E1E}"/>
    <dgm:cxn modelId="{83B76855-FADD-45EA-8370-2FFC90A40AEF}" srcId="{E1BF9061-71CD-408C-A8EF-5DBE1BFA34F8}" destId="{AD2A779A-7265-4DB1-9B89-7EC69F98E8D5}" srcOrd="2" destOrd="0" parTransId="{91057799-A8DF-418C-8E64-9557115E7896}" sibTransId="{E98F2A0A-CCCE-4D5A-B471-E63E6A532DCB}"/>
    <dgm:cxn modelId="{96C57591-E8F3-1940-8F2C-BAC2328599BF}" type="presOf" srcId="{AD2A779A-7265-4DB1-9B89-7EC69F98E8D5}" destId="{F3690719-2E14-E243-83C9-E74508A8B94A}" srcOrd="0" destOrd="0" presId="urn:microsoft.com/office/officeart/2005/8/layout/vList2"/>
    <dgm:cxn modelId="{C1EAD69B-AF8E-4112-9FBE-492A13571D23}" srcId="{E1BF9061-71CD-408C-A8EF-5DBE1BFA34F8}" destId="{419D28B0-9CD3-4E6C-B205-D97216CAA1B6}" srcOrd="0" destOrd="0" parTransId="{A7350125-913E-4EFE-BDD6-7EDD198186D4}" sibTransId="{ECAA1042-EEF5-4D92-A1C5-1FFEFB81FEF6}"/>
    <dgm:cxn modelId="{BADFBFA7-5582-0144-B7A1-EC27E8439F7B}" type="presOf" srcId="{2ADD1F56-04B7-42B1-9303-0C6C23EEFF06}" destId="{C12E39C2-AA53-AE42-8485-9E92480E50A6}" srcOrd="0" destOrd="0" presId="urn:microsoft.com/office/officeart/2005/8/layout/vList2"/>
    <dgm:cxn modelId="{947C9BB9-FD53-4BFA-94E3-3515345F7512}" srcId="{E1BF9061-71CD-408C-A8EF-5DBE1BFA34F8}" destId="{2ADD1F56-04B7-42B1-9303-0C6C23EEFF06}" srcOrd="1" destOrd="0" parTransId="{490976EC-9B64-4E48-959B-46FFEDB4FFB1}" sibTransId="{EFFE97DD-CF5E-47A6-BE61-2768839D4AC1}"/>
    <dgm:cxn modelId="{EB4D6AC3-7D14-476B-B11A-AB46B60DC343}" srcId="{AD2A779A-7265-4DB1-9B89-7EC69F98E8D5}" destId="{E3899E08-8624-431A-A0D7-EC9A6796711E}" srcOrd="0" destOrd="0" parTransId="{3FC3CD5A-469E-4222-A856-6CF418E1258B}" sibTransId="{58738452-F1BC-4EE8-B6F3-33B9B54DD725}"/>
    <dgm:cxn modelId="{F5AB96D3-F4AB-44C9-BF7C-55EDF37BC741}" srcId="{E1BF9061-71CD-408C-A8EF-5DBE1BFA34F8}" destId="{E6E4605A-BD08-49B8-8206-3B9F9A97BB1A}" srcOrd="3" destOrd="0" parTransId="{0010B833-7BD4-4952-AA80-8E40EC13B121}" sibTransId="{D74B0B84-B540-41DB-9C8C-EC0AAB40D096}"/>
    <dgm:cxn modelId="{4A90ABDD-6C9E-7748-80CC-500DEDE6C378}" type="presOf" srcId="{F49F0840-E275-46DB-AF5A-AEF5BEF0AE46}" destId="{4751FCC3-0BD6-6B4E-92BA-251F0BCAF4C6}" srcOrd="0" destOrd="1" presId="urn:microsoft.com/office/officeart/2005/8/layout/vList2"/>
    <dgm:cxn modelId="{2EEA50E3-C9DB-3740-8E10-365CA346A588}" type="presOf" srcId="{E6E4605A-BD08-49B8-8206-3B9F9A97BB1A}" destId="{5626CCA3-56E8-F44B-B468-9798878E0805}" srcOrd="0" destOrd="0" presId="urn:microsoft.com/office/officeart/2005/8/layout/vList2"/>
    <dgm:cxn modelId="{EF732CEE-293C-E748-BF39-818345812C0A}" type="presOf" srcId="{E3899E08-8624-431A-A0D7-EC9A6796711E}" destId="{4751FCC3-0BD6-6B4E-92BA-251F0BCAF4C6}" srcOrd="0" destOrd="0" presId="urn:microsoft.com/office/officeart/2005/8/layout/vList2"/>
    <dgm:cxn modelId="{628548D0-CF53-8046-BBA6-8E7A982DE591}" type="presParOf" srcId="{155DC20F-EE77-8A46-9460-D6C4D63C7E11}" destId="{DF79A770-CFA0-D34A-8F59-88A5A0CF6F6A}" srcOrd="0" destOrd="0" presId="urn:microsoft.com/office/officeart/2005/8/layout/vList2"/>
    <dgm:cxn modelId="{ED537BB6-16C6-5547-BF5D-89E70D7E1C0B}" type="presParOf" srcId="{155DC20F-EE77-8A46-9460-D6C4D63C7E11}" destId="{964509FB-6F48-934A-816E-EA30E75F6528}" srcOrd="1" destOrd="0" presId="urn:microsoft.com/office/officeart/2005/8/layout/vList2"/>
    <dgm:cxn modelId="{9FF57189-CEDC-3649-BC14-7BBD52A5566C}" type="presParOf" srcId="{155DC20F-EE77-8A46-9460-D6C4D63C7E11}" destId="{C12E39C2-AA53-AE42-8485-9E92480E50A6}" srcOrd="2" destOrd="0" presId="urn:microsoft.com/office/officeart/2005/8/layout/vList2"/>
    <dgm:cxn modelId="{040D9CA8-79A7-BE4D-82B4-74484F548CA1}" type="presParOf" srcId="{155DC20F-EE77-8A46-9460-D6C4D63C7E11}" destId="{0C6404B9-AF7B-D344-9AA0-7D4F28AD9F84}" srcOrd="3" destOrd="0" presId="urn:microsoft.com/office/officeart/2005/8/layout/vList2"/>
    <dgm:cxn modelId="{F687A029-4994-DD41-B126-1E28D6787A3C}" type="presParOf" srcId="{155DC20F-EE77-8A46-9460-D6C4D63C7E11}" destId="{F3690719-2E14-E243-83C9-E74508A8B94A}" srcOrd="4" destOrd="0" presId="urn:microsoft.com/office/officeart/2005/8/layout/vList2"/>
    <dgm:cxn modelId="{8829CBB9-5978-2743-BF53-A336BBFC6903}" type="presParOf" srcId="{155DC20F-EE77-8A46-9460-D6C4D63C7E11}" destId="{4751FCC3-0BD6-6B4E-92BA-251F0BCAF4C6}" srcOrd="5" destOrd="0" presId="urn:microsoft.com/office/officeart/2005/8/layout/vList2"/>
    <dgm:cxn modelId="{D8377FE4-719A-1446-9FC8-DE7F8C5D1789}" type="presParOf" srcId="{155DC20F-EE77-8A46-9460-D6C4D63C7E11}" destId="{5626CCA3-56E8-F44B-B468-9798878E0805}"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36366625-F178-4F14-BBDB-C7CAC8519D70}" type="doc">
      <dgm:prSet loTypeId="urn:microsoft.com/office/officeart/2005/8/layout/vList2" loCatId="list" qsTypeId="urn:microsoft.com/office/officeart/2005/8/quickstyle/simple2" qsCatId="simple" csTypeId="urn:microsoft.com/office/officeart/2005/8/colors/colorful5" csCatId="colorful"/>
      <dgm:spPr/>
      <dgm:t>
        <a:bodyPr/>
        <a:lstStyle/>
        <a:p>
          <a:endParaRPr lang="en-US"/>
        </a:p>
      </dgm:t>
    </dgm:pt>
    <dgm:pt modelId="{ED614DE8-BB4B-442A-B557-DB9CF8FC781F}">
      <dgm:prSet/>
      <dgm:spPr/>
      <dgm:t>
        <a:bodyPr/>
        <a:lstStyle/>
        <a:p>
          <a:r>
            <a:rPr lang="en-US" dirty="0"/>
            <a:t>Date: 2/11/2023</a:t>
          </a:r>
        </a:p>
      </dgm:t>
    </dgm:pt>
    <dgm:pt modelId="{B3E99DE9-A1CA-427C-8630-43F50DAEDCF1}" type="parTrans" cxnId="{39CDAB58-5B7B-4A1D-AA96-B3B3ACC0EA57}">
      <dgm:prSet/>
      <dgm:spPr/>
      <dgm:t>
        <a:bodyPr/>
        <a:lstStyle/>
        <a:p>
          <a:endParaRPr lang="en-US"/>
        </a:p>
      </dgm:t>
    </dgm:pt>
    <dgm:pt modelId="{0F451D2E-2E93-477B-A5FE-211462D105B5}" type="sibTrans" cxnId="{39CDAB58-5B7B-4A1D-AA96-B3B3ACC0EA57}">
      <dgm:prSet/>
      <dgm:spPr/>
      <dgm:t>
        <a:bodyPr/>
        <a:lstStyle/>
        <a:p>
          <a:endParaRPr lang="en-US"/>
        </a:p>
      </dgm:t>
    </dgm:pt>
    <dgm:pt modelId="{B73C7C1E-9533-480B-A76C-43310755573F}">
      <dgm:prSet/>
      <dgm:spPr/>
      <dgm:t>
        <a:bodyPr/>
        <a:lstStyle/>
        <a:p>
          <a:r>
            <a:rPr lang="en-US" dirty="0"/>
            <a:t>Address: 854 W Battlement Pkwy</a:t>
          </a:r>
        </a:p>
      </dgm:t>
    </dgm:pt>
    <dgm:pt modelId="{A4711269-61E8-4066-9421-B9DEC2AA1784}" type="parTrans" cxnId="{21B38E61-6008-4DB1-B00B-487F741EC1F7}">
      <dgm:prSet/>
      <dgm:spPr/>
      <dgm:t>
        <a:bodyPr/>
        <a:lstStyle/>
        <a:p>
          <a:endParaRPr lang="en-US"/>
        </a:p>
      </dgm:t>
    </dgm:pt>
    <dgm:pt modelId="{BEDD0313-60C0-4A10-9CCA-F422D8C81BF5}" type="sibTrans" cxnId="{21B38E61-6008-4DB1-B00B-487F741EC1F7}">
      <dgm:prSet/>
      <dgm:spPr/>
      <dgm:t>
        <a:bodyPr/>
        <a:lstStyle/>
        <a:p>
          <a:endParaRPr lang="en-US"/>
        </a:p>
      </dgm:t>
    </dgm:pt>
    <dgm:pt modelId="{98FF3E56-66F1-4400-91CC-ED3B84C29E31}">
      <dgm:prSet/>
      <dgm:spPr/>
      <dgm:t>
        <a:bodyPr/>
        <a:lstStyle/>
        <a:p>
          <a:r>
            <a:rPr lang="en-US" dirty="0"/>
            <a:t>Crew:</a:t>
          </a:r>
        </a:p>
      </dgm:t>
    </dgm:pt>
    <dgm:pt modelId="{A1099F46-0701-4D30-BAC6-2599E7F52247}" type="parTrans" cxnId="{64FCD6B9-7221-4EC2-BBA6-E88E889D5210}">
      <dgm:prSet/>
      <dgm:spPr/>
      <dgm:t>
        <a:bodyPr/>
        <a:lstStyle/>
        <a:p>
          <a:endParaRPr lang="en-US"/>
        </a:p>
      </dgm:t>
    </dgm:pt>
    <dgm:pt modelId="{28599EB3-8CBF-47B2-9384-9BF28E52E1CA}" type="sibTrans" cxnId="{64FCD6B9-7221-4EC2-BBA6-E88E889D5210}">
      <dgm:prSet/>
      <dgm:spPr/>
      <dgm:t>
        <a:bodyPr/>
        <a:lstStyle/>
        <a:p>
          <a:endParaRPr lang="en-US"/>
        </a:p>
      </dgm:t>
    </dgm:pt>
    <dgm:pt modelId="{AC79CAEB-86B4-44EB-8495-8F58E3142503}">
      <dgm:prSet/>
      <dgm:spPr/>
      <dgm:t>
        <a:bodyPr/>
        <a:lstStyle/>
        <a:p>
          <a:r>
            <a:rPr lang="en-US" dirty="0"/>
            <a:t>Crystal peters</a:t>
          </a:r>
        </a:p>
      </dgm:t>
    </dgm:pt>
    <dgm:pt modelId="{B8E5D99F-3980-4070-9AF9-EA7D2A88769B}" type="parTrans" cxnId="{813FC153-2586-4511-B792-C75FFED4422D}">
      <dgm:prSet/>
      <dgm:spPr/>
      <dgm:t>
        <a:bodyPr/>
        <a:lstStyle/>
        <a:p>
          <a:endParaRPr lang="en-US"/>
        </a:p>
      </dgm:t>
    </dgm:pt>
    <dgm:pt modelId="{F9A48D9E-B629-4A27-92DC-2FD9D872631F}" type="sibTrans" cxnId="{813FC153-2586-4511-B792-C75FFED4422D}">
      <dgm:prSet/>
      <dgm:spPr/>
      <dgm:t>
        <a:bodyPr/>
        <a:lstStyle/>
        <a:p>
          <a:endParaRPr lang="en-US"/>
        </a:p>
      </dgm:t>
    </dgm:pt>
    <dgm:pt modelId="{37A94282-8063-441D-99EB-58CCAA4AEA72}">
      <dgm:prSet/>
      <dgm:spPr/>
      <dgm:t>
        <a:bodyPr/>
        <a:lstStyle/>
        <a:p>
          <a:r>
            <a:rPr lang="en-US" dirty="0"/>
            <a:t>Gregorio Mares</a:t>
          </a:r>
        </a:p>
      </dgm:t>
    </dgm:pt>
    <dgm:pt modelId="{9EBA9B0B-9C90-4B80-860F-A1F424967B67}" type="parTrans" cxnId="{43A58D8B-FC5C-4C8E-871C-0D653F3E369C}">
      <dgm:prSet/>
      <dgm:spPr/>
      <dgm:t>
        <a:bodyPr/>
        <a:lstStyle/>
        <a:p>
          <a:endParaRPr lang="en-US"/>
        </a:p>
      </dgm:t>
    </dgm:pt>
    <dgm:pt modelId="{296E843E-F9CA-4E9D-881F-323C7D29D4C5}" type="sibTrans" cxnId="{43A58D8B-FC5C-4C8E-871C-0D653F3E369C}">
      <dgm:prSet/>
      <dgm:spPr/>
      <dgm:t>
        <a:bodyPr/>
        <a:lstStyle/>
        <a:p>
          <a:endParaRPr lang="en-US"/>
        </a:p>
      </dgm:t>
    </dgm:pt>
    <dgm:pt modelId="{A6B1DDDA-C185-4A72-8407-A715CC9036DE}">
      <dgm:prSet/>
      <dgm:spPr/>
      <dgm:t>
        <a:bodyPr/>
        <a:lstStyle/>
        <a:p>
          <a:r>
            <a:rPr lang="en-US" dirty="0"/>
            <a:t>Call:  Call for sick person</a:t>
          </a:r>
        </a:p>
      </dgm:t>
    </dgm:pt>
    <dgm:pt modelId="{D475DAE5-2C92-4C85-BE3A-898ACFE3F11F}" type="parTrans" cxnId="{797BE05C-F15B-46E7-876C-14854C27F0D3}">
      <dgm:prSet/>
      <dgm:spPr/>
      <dgm:t>
        <a:bodyPr/>
        <a:lstStyle/>
        <a:p>
          <a:endParaRPr lang="en-US"/>
        </a:p>
      </dgm:t>
    </dgm:pt>
    <dgm:pt modelId="{92102123-8D93-40C9-BB76-F9652DFC4805}" type="sibTrans" cxnId="{797BE05C-F15B-46E7-876C-14854C27F0D3}">
      <dgm:prSet/>
      <dgm:spPr/>
      <dgm:t>
        <a:bodyPr/>
        <a:lstStyle/>
        <a:p>
          <a:endParaRPr lang="en-US"/>
        </a:p>
      </dgm:t>
    </dgm:pt>
    <dgm:pt modelId="{22455FE2-6930-374E-A4FA-164A6C24DEDE}" type="pres">
      <dgm:prSet presAssocID="{36366625-F178-4F14-BBDB-C7CAC8519D70}" presName="linear" presStyleCnt="0">
        <dgm:presLayoutVars>
          <dgm:animLvl val="lvl"/>
          <dgm:resizeHandles val="exact"/>
        </dgm:presLayoutVars>
      </dgm:prSet>
      <dgm:spPr/>
    </dgm:pt>
    <dgm:pt modelId="{289194C9-DAF8-4740-A97A-94E0A65529B4}" type="pres">
      <dgm:prSet presAssocID="{ED614DE8-BB4B-442A-B557-DB9CF8FC781F}" presName="parentText" presStyleLbl="node1" presStyleIdx="0" presStyleCnt="4">
        <dgm:presLayoutVars>
          <dgm:chMax val="0"/>
          <dgm:bulletEnabled val="1"/>
        </dgm:presLayoutVars>
      </dgm:prSet>
      <dgm:spPr/>
    </dgm:pt>
    <dgm:pt modelId="{BD4DE9BF-AD15-DD42-BEC4-AABAF644B41D}" type="pres">
      <dgm:prSet presAssocID="{0F451D2E-2E93-477B-A5FE-211462D105B5}" presName="spacer" presStyleCnt="0"/>
      <dgm:spPr/>
    </dgm:pt>
    <dgm:pt modelId="{516A8D9F-375D-7E49-A123-DF44CDA88E5F}" type="pres">
      <dgm:prSet presAssocID="{B73C7C1E-9533-480B-A76C-43310755573F}" presName="parentText" presStyleLbl="node1" presStyleIdx="1" presStyleCnt="4">
        <dgm:presLayoutVars>
          <dgm:chMax val="0"/>
          <dgm:bulletEnabled val="1"/>
        </dgm:presLayoutVars>
      </dgm:prSet>
      <dgm:spPr/>
    </dgm:pt>
    <dgm:pt modelId="{125066CB-1A91-DB47-A8F5-E7C78BD5615A}" type="pres">
      <dgm:prSet presAssocID="{BEDD0313-60C0-4A10-9CCA-F422D8C81BF5}" presName="spacer" presStyleCnt="0"/>
      <dgm:spPr/>
    </dgm:pt>
    <dgm:pt modelId="{78AF2ED4-8F8F-EC48-8CDC-105F80EF30C9}" type="pres">
      <dgm:prSet presAssocID="{98FF3E56-66F1-4400-91CC-ED3B84C29E31}" presName="parentText" presStyleLbl="node1" presStyleIdx="2" presStyleCnt="4">
        <dgm:presLayoutVars>
          <dgm:chMax val="0"/>
          <dgm:bulletEnabled val="1"/>
        </dgm:presLayoutVars>
      </dgm:prSet>
      <dgm:spPr/>
    </dgm:pt>
    <dgm:pt modelId="{11F1064D-4350-F543-B762-3E7BAEE4AD59}" type="pres">
      <dgm:prSet presAssocID="{98FF3E56-66F1-4400-91CC-ED3B84C29E31}" presName="childText" presStyleLbl="revTx" presStyleIdx="0" presStyleCnt="1">
        <dgm:presLayoutVars>
          <dgm:bulletEnabled val="1"/>
        </dgm:presLayoutVars>
      </dgm:prSet>
      <dgm:spPr/>
    </dgm:pt>
    <dgm:pt modelId="{B10C7536-0D31-C948-88AB-38DBB644D3D1}" type="pres">
      <dgm:prSet presAssocID="{A6B1DDDA-C185-4A72-8407-A715CC9036DE}" presName="parentText" presStyleLbl="node1" presStyleIdx="3" presStyleCnt="4">
        <dgm:presLayoutVars>
          <dgm:chMax val="0"/>
          <dgm:bulletEnabled val="1"/>
        </dgm:presLayoutVars>
      </dgm:prSet>
      <dgm:spPr/>
    </dgm:pt>
  </dgm:ptLst>
  <dgm:cxnLst>
    <dgm:cxn modelId="{6709BF23-41FA-524E-ADCB-0FB55272ED5E}" type="presOf" srcId="{AC79CAEB-86B4-44EB-8495-8F58E3142503}" destId="{11F1064D-4350-F543-B762-3E7BAEE4AD59}" srcOrd="0" destOrd="0" presId="urn:microsoft.com/office/officeart/2005/8/layout/vList2"/>
    <dgm:cxn modelId="{797BE05C-F15B-46E7-876C-14854C27F0D3}" srcId="{36366625-F178-4F14-BBDB-C7CAC8519D70}" destId="{A6B1DDDA-C185-4A72-8407-A715CC9036DE}" srcOrd="3" destOrd="0" parTransId="{D475DAE5-2C92-4C85-BE3A-898ACFE3F11F}" sibTransId="{92102123-8D93-40C9-BB76-F9652DFC4805}"/>
    <dgm:cxn modelId="{21B38E61-6008-4DB1-B00B-487F741EC1F7}" srcId="{36366625-F178-4F14-BBDB-C7CAC8519D70}" destId="{B73C7C1E-9533-480B-A76C-43310755573F}" srcOrd="1" destOrd="0" parTransId="{A4711269-61E8-4066-9421-B9DEC2AA1784}" sibTransId="{BEDD0313-60C0-4A10-9CCA-F422D8C81BF5}"/>
    <dgm:cxn modelId="{0498CE4B-5D16-014A-A8CE-C80CF9580174}" type="presOf" srcId="{37A94282-8063-441D-99EB-58CCAA4AEA72}" destId="{11F1064D-4350-F543-B762-3E7BAEE4AD59}" srcOrd="0" destOrd="1" presId="urn:microsoft.com/office/officeart/2005/8/layout/vList2"/>
    <dgm:cxn modelId="{4FABC96C-38A1-E74C-B6B1-DF65933F46ED}" type="presOf" srcId="{B73C7C1E-9533-480B-A76C-43310755573F}" destId="{516A8D9F-375D-7E49-A123-DF44CDA88E5F}" srcOrd="0" destOrd="0" presId="urn:microsoft.com/office/officeart/2005/8/layout/vList2"/>
    <dgm:cxn modelId="{813FC153-2586-4511-B792-C75FFED4422D}" srcId="{98FF3E56-66F1-4400-91CC-ED3B84C29E31}" destId="{AC79CAEB-86B4-44EB-8495-8F58E3142503}" srcOrd="0" destOrd="0" parTransId="{B8E5D99F-3980-4070-9AF9-EA7D2A88769B}" sibTransId="{F9A48D9E-B629-4A27-92DC-2FD9D872631F}"/>
    <dgm:cxn modelId="{39CDAB58-5B7B-4A1D-AA96-B3B3ACC0EA57}" srcId="{36366625-F178-4F14-BBDB-C7CAC8519D70}" destId="{ED614DE8-BB4B-442A-B557-DB9CF8FC781F}" srcOrd="0" destOrd="0" parTransId="{B3E99DE9-A1CA-427C-8630-43F50DAEDCF1}" sibTransId="{0F451D2E-2E93-477B-A5FE-211462D105B5}"/>
    <dgm:cxn modelId="{43A58D8B-FC5C-4C8E-871C-0D653F3E369C}" srcId="{98FF3E56-66F1-4400-91CC-ED3B84C29E31}" destId="{37A94282-8063-441D-99EB-58CCAA4AEA72}" srcOrd="1" destOrd="0" parTransId="{9EBA9B0B-9C90-4B80-860F-A1F424967B67}" sibTransId="{296E843E-F9CA-4E9D-881F-323C7D29D4C5}"/>
    <dgm:cxn modelId="{1E18389F-2F8C-8E46-8BFB-D19FC1C38D22}" type="presOf" srcId="{A6B1DDDA-C185-4A72-8407-A715CC9036DE}" destId="{B10C7536-0D31-C948-88AB-38DBB644D3D1}" srcOrd="0" destOrd="0" presId="urn:microsoft.com/office/officeart/2005/8/layout/vList2"/>
    <dgm:cxn modelId="{922101A3-0082-0440-97EF-CB4C72F9ABBA}" type="presOf" srcId="{ED614DE8-BB4B-442A-B557-DB9CF8FC781F}" destId="{289194C9-DAF8-4740-A97A-94E0A65529B4}" srcOrd="0" destOrd="0" presId="urn:microsoft.com/office/officeart/2005/8/layout/vList2"/>
    <dgm:cxn modelId="{64FCD6B9-7221-4EC2-BBA6-E88E889D5210}" srcId="{36366625-F178-4F14-BBDB-C7CAC8519D70}" destId="{98FF3E56-66F1-4400-91CC-ED3B84C29E31}" srcOrd="2" destOrd="0" parTransId="{A1099F46-0701-4D30-BAC6-2599E7F52247}" sibTransId="{28599EB3-8CBF-47B2-9384-9BF28E52E1CA}"/>
    <dgm:cxn modelId="{AFC156E8-3C88-6D41-AFD3-B3B964A12A26}" type="presOf" srcId="{36366625-F178-4F14-BBDB-C7CAC8519D70}" destId="{22455FE2-6930-374E-A4FA-164A6C24DEDE}" srcOrd="0" destOrd="0" presId="urn:microsoft.com/office/officeart/2005/8/layout/vList2"/>
    <dgm:cxn modelId="{CB5756EF-8AE9-E34B-9AFB-739BE10E87A1}" type="presOf" srcId="{98FF3E56-66F1-4400-91CC-ED3B84C29E31}" destId="{78AF2ED4-8F8F-EC48-8CDC-105F80EF30C9}" srcOrd="0" destOrd="0" presId="urn:microsoft.com/office/officeart/2005/8/layout/vList2"/>
    <dgm:cxn modelId="{21FA4CD3-A9E7-8243-A605-28AD28C80DFE}" type="presParOf" srcId="{22455FE2-6930-374E-A4FA-164A6C24DEDE}" destId="{289194C9-DAF8-4740-A97A-94E0A65529B4}" srcOrd="0" destOrd="0" presId="urn:microsoft.com/office/officeart/2005/8/layout/vList2"/>
    <dgm:cxn modelId="{EA4D51C6-CDDE-504D-98F9-8B7ED2B7D359}" type="presParOf" srcId="{22455FE2-6930-374E-A4FA-164A6C24DEDE}" destId="{BD4DE9BF-AD15-DD42-BEC4-AABAF644B41D}" srcOrd="1" destOrd="0" presId="urn:microsoft.com/office/officeart/2005/8/layout/vList2"/>
    <dgm:cxn modelId="{4F2A8A5B-9C13-B446-B135-0B43956832F0}" type="presParOf" srcId="{22455FE2-6930-374E-A4FA-164A6C24DEDE}" destId="{516A8D9F-375D-7E49-A123-DF44CDA88E5F}" srcOrd="2" destOrd="0" presId="urn:microsoft.com/office/officeart/2005/8/layout/vList2"/>
    <dgm:cxn modelId="{F0B77070-6069-E040-B9E0-0E3125E9B673}" type="presParOf" srcId="{22455FE2-6930-374E-A4FA-164A6C24DEDE}" destId="{125066CB-1A91-DB47-A8F5-E7C78BD5615A}" srcOrd="3" destOrd="0" presId="urn:microsoft.com/office/officeart/2005/8/layout/vList2"/>
    <dgm:cxn modelId="{F4D10C5B-A6C3-4F4C-98CA-4C4BA17B3D93}" type="presParOf" srcId="{22455FE2-6930-374E-A4FA-164A6C24DEDE}" destId="{78AF2ED4-8F8F-EC48-8CDC-105F80EF30C9}" srcOrd="4" destOrd="0" presId="urn:microsoft.com/office/officeart/2005/8/layout/vList2"/>
    <dgm:cxn modelId="{68E5F23A-D67C-0A4B-B7FF-61316186928E}" type="presParOf" srcId="{22455FE2-6930-374E-A4FA-164A6C24DEDE}" destId="{11F1064D-4350-F543-B762-3E7BAEE4AD59}" srcOrd="5" destOrd="0" presId="urn:microsoft.com/office/officeart/2005/8/layout/vList2"/>
    <dgm:cxn modelId="{55105020-0E15-DB41-8FE3-F5EA59DD0132}" type="presParOf" srcId="{22455FE2-6930-374E-A4FA-164A6C24DEDE}" destId="{B10C7536-0D31-C948-88AB-38DBB644D3D1}"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EACAD768-9F3D-4C1A-AC13-02D72C70E9BE}" type="doc">
      <dgm:prSet loTypeId="urn:microsoft.com/office/officeart/2016/7/layout/BasicLinearProcessNumbered" loCatId="process" qsTypeId="urn:microsoft.com/office/officeart/2005/8/quickstyle/simple2" qsCatId="simple" csTypeId="urn:microsoft.com/office/officeart/2005/8/colors/colorful2" csCatId="colorful"/>
      <dgm:spPr/>
      <dgm:t>
        <a:bodyPr/>
        <a:lstStyle/>
        <a:p>
          <a:endParaRPr lang="en-US"/>
        </a:p>
      </dgm:t>
    </dgm:pt>
    <dgm:pt modelId="{7ADD08B3-8B70-4311-9224-3C63D58E6ABE}">
      <dgm:prSet/>
      <dgm:spPr/>
      <dgm:t>
        <a:bodyPr/>
        <a:lstStyle/>
        <a:p>
          <a:r>
            <a:rPr lang="en-US" dirty="0"/>
            <a:t>Three weeks of URI symptoms</a:t>
          </a:r>
        </a:p>
      </dgm:t>
    </dgm:pt>
    <dgm:pt modelId="{AF70961A-3CD9-4703-9ECB-12005406ED0B}" type="parTrans" cxnId="{6B40CA33-5F51-413B-AF35-D34E6DCA5141}">
      <dgm:prSet/>
      <dgm:spPr/>
      <dgm:t>
        <a:bodyPr/>
        <a:lstStyle/>
        <a:p>
          <a:endParaRPr lang="en-US"/>
        </a:p>
      </dgm:t>
    </dgm:pt>
    <dgm:pt modelId="{25FFB347-25D2-4BED-8C38-87DEE86ECE77}" type="sibTrans" cxnId="{6B40CA33-5F51-413B-AF35-D34E6DCA5141}">
      <dgm:prSet phldrT="1" phldr="0"/>
      <dgm:spPr/>
      <dgm:t>
        <a:bodyPr/>
        <a:lstStyle/>
        <a:p>
          <a:r>
            <a:rPr lang="en-US" dirty="0"/>
            <a:t>1</a:t>
          </a:r>
        </a:p>
      </dgm:t>
    </dgm:pt>
    <dgm:pt modelId="{114EC2DB-8A7D-4E02-AD12-612B69649CF6}">
      <dgm:prSet/>
      <dgm:spPr/>
      <dgm:t>
        <a:bodyPr/>
        <a:lstStyle/>
        <a:p>
          <a:r>
            <a:rPr lang="en-US" dirty="0"/>
            <a:t>1 day of ear pain</a:t>
          </a:r>
        </a:p>
      </dgm:t>
    </dgm:pt>
    <dgm:pt modelId="{840F372D-8DC7-4A89-B8C1-97132A0A78DE}" type="parTrans" cxnId="{F94B3A50-60BA-4C89-A0D4-ED4A96CAC8D3}">
      <dgm:prSet/>
      <dgm:spPr/>
      <dgm:t>
        <a:bodyPr/>
        <a:lstStyle/>
        <a:p>
          <a:endParaRPr lang="en-US"/>
        </a:p>
      </dgm:t>
    </dgm:pt>
    <dgm:pt modelId="{584A6006-2CE4-4488-BB64-359A49A7314A}" type="sibTrans" cxnId="{F94B3A50-60BA-4C89-A0D4-ED4A96CAC8D3}">
      <dgm:prSet phldrT="2" phldr="0"/>
      <dgm:spPr/>
      <dgm:t>
        <a:bodyPr/>
        <a:lstStyle/>
        <a:p>
          <a:r>
            <a:rPr lang="en-US" dirty="0"/>
            <a:t>2</a:t>
          </a:r>
        </a:p>
      </dgm:t>
    </dgm:pt>
    <dgm:pt modelId="{44A6AA0E-9D08-4048-B949-0133EB39CE3F}">
      <dgm:prSet/>
      <dgm:spPr/>
      <dgm:t>
        <a:bodyPr/>
        <a:lstStyle/>
        <a:p>
          <a:r>
            <a:rPr lang="en-US" dirty="0"/>
            <a:t>CBC and CMP normal except for dehydration</a:t>
          </a:r>
        </a:p>
      </dgm:t>
    </dgm:pt>
    <dgm:pt modelId="{56E3D8B7-DEEC-4093-BD4C-6D0BBF8F7D17}" type="parTrans" cxnId="{0CCCCC6B-38D6-4973-A12C-35BEBDA05053}">
      <dgm:prSet/>
      <dgm:spPr/>
      <dgm:t>
        <a:bodyPr/>
        <a:lstStyle/>
        <a:p>
          <a:endParaRPr lang="en-US"/>
        </a:p>
      </dgm:t>
    </dgm:pt>
    <dgm:pt modelId="{3F07DA5E-CACE-4C04-9142-E6192650CD67}" type="sibTrans" cxnId="{0CCCCC6B-38D6-4973-A12C-35BEBDA05053}">
      <dgm:prSet phldrT="3" phldr="0"/>
      <dgm:spPr/>
      <dgm:t>
        <a:bodyPr/>
        <a:lstStyle/>
        <a:p>
          <a:r>
            <a:rPr lang="en-US" dirty="0"/>
            <a:t>3</a:t>
          </a:r>
        </a:p>
      </dgm:t>
    </dgm:pt>
    <dgm:pt modelId="{3779E825-E3D8-40E1-9CD5-4BCA7E07CA88}">
      <dgm:prSet/>
      <dgm:spPr/>
      <dgm:t>
        <a:bodyPr/>
        <a:lstStyle/>
        <a:p>
          <a:r>
            <a:rPr lang="en-US" dirty="0"/>
            <a:t>COVID negative</a:t>
          </a:r>
        </a:p>
      </dgm:t>
    </dgm:pt>
    <dgm:pt modelId="{9D0E142B-302C-4837-95E4-2672C4273CD8}" type="parTrans" cxnId="{5F51F223-4ABF-4C92-AB06-36B4E90BED4A}">
      <dgm:prSet/>
      <dgm:spPr/>
      <dgm:t>
        <a:bodyPr/>
        <a:lstStyle/>
        <a:p>
          <a:endParaRPr lang="en-US"/>
        </a:p>
      </dgm:t>
    </dgm:pt>
    <dgm:pt modelId="{8C55910A-E832-4549-B326-3EDF4A31264A}" type="sibTrans" cxnId="{5F51F223-4ABF-4C92-AB06-36B4E90BED4A}">
      <dgm:prSet phldrT="4" phldr="0"/>
      <dgm:spPr/>
      <dgm:t>
        <a:bodyPr/>
        <a:lstStyle/>
        <a:p>
          <a:r>
            <a:rPr lang="en-US" dirty="0"/>
            <a:t>4</a:t>
          </a:r>
        </a:p>
      </dgm:t>
    </dgm:pt>
    <dgm:pt modelId="{20A54A90-3499-4D93-87A7-A2A22FD68C96}">
      <dgm:prSet/>
      <dgm:spPr/>
      <dgm:t>
        <a:bodyPr/>
        <a:lstStyle/>
        <a:p>
          <a:r>
            <a:rPr lang="en-US" dirty="0"/>
            <a:t>Strep positive</a:t>
          </a:r>
        </a:p>
      </dgm:t>
    </dgm:pt>
    <dgm:pt modelId="{D69CA51F-A905-4F55-81DE-C4FB7937AB12}" type="parTrans" cxnId="{014D1EF8-373A-4E95-A85C-1343586FFE26}">
      <dgm:prSet/>
      <dgm:spPr/>
      <dgm:t>
        <a:bodyPr/>
        <a:lstStyle/>
        <a:p>
          <a:endParaRPr lang="en-US"/>
        </a:p>
      </dgm:t>
    </dgm:pt>
    <dgm:pt modelId="{1E08EC2A-96A8-4FFB-8495-E91CEE21A14E}" type="sibTrans" cxnId="{014D1EF8-373A-4E95-A85C-1343586FFE26}">
      <dgm:prSet phldrT="5" phldr="0"/>
      <dgm:spPr/>
      <dgm:t>
        <a:bodyPr/>
        <a:lstStyle/>
        <a:p>
          <a:r>
            <a:rPr lang="en-US" dirty="0"/>
            <a:t>5</a:t>
          </a:r>
        </a:p>
      </dgm:t>
    </dgm:pt>
    <dgm:pt modelId="{7B4862F8-ADFD-8946-A205-90D91C7380A8}" type="pres">
      <dgm:prSet presAssocID="{EACAD768-9F3D-4C1A-AC13-02D72C70E9BE}" presName="Name0" presStyleCnt="0">
        <dgm:presLayoutVars>
          <dgm:animLvl val="lvl"/>
          <dgm:resizeHandles val="exact"/>
        </dgm:presLayoutVars>
      </dgm:prSet>
      <dgm:spPr/>
    </dgm:pt>
    <dgm:pt modelId="{0EEEC532-6588-064D-BA1D-03AB1943C371}" type="pres">
      <dgm:prSet presAssocID="{7ADD08B3-8B70-4311-9224-3C63D58E6ABE}" presName="compositeNode" presStyleCnt="0">
        <dgm:presLayoutVars>
          <dgm:bulletEnabled val="1"/>
        </dgm:presLayoutVars>
      </dgm:prSet>
      <dgm:spPr/>
    </dgm:pt>
    <dgm:pt modelId="{E30EB75E-2C1F-5F49-B926-D58C9BBC091F}" type="pres">
      <dgm:prSet presAssocID="{7ADD08B3-8B70-4311-9224-3C63D58E6ABE}" presName="bgRect" presStyleLbl="bgAccFollowNode1" presStyleIdx="0" presStyleCnt="5"/>
      <dgm:spPr/>
    </dgm:pt>
    <dgm:pt modelId="{BC796297-E811-994A-859B-1207C951AB5D}" type="pres">
      <dgm:prSet presAssocID="{25FFB347-25D2-4BED-8C38-87DEE86ECE77}" presName="sibTransNodeCircle" presStyleLbl="alignNode1" presStyleIdx="0" presStyleCnt="10">
        <dgm:presLayoutVars>
          <dgm:chMax val="0"/>
          <dgm:bulletEnabled/>
        </dgm:presLayoutVars>
      </dgm:prSet>
      <dgm:spPr/>
    </dgm:pt>
    <dgm:pt modelId="{6EFC1097-6D31-8348-8FE9-DCD4BE2BFD34}" type="pres">
      <dgm:prSet presAssocID="{7ADD08B3-8B70-4311-9224-3C63D58E6ABE}" presName="bottomLine" presStyleLbl="alignNode1" presStyleIdx="1" presStyleCnt="10">
        <dgm:presLayoutVars/>
      </dgm:prSet>
      <dgm:spPr/>
    </dgm:pt>
    <dgm:pt modelId="{23A6D70F-61ED-F14F-B369-2EC0089670D3}" type="pres">
      <dgm:prSet presAssocID="{7ADD08B3-8B70-4311-9224-3C63D58E6ABE}" presName="nodeText" presStyleLbl="bgAccFollowNode1" presStyleIdx="0" presStyleCnt="5">
        <dgm:presLayoutVars>
          <dgm:bulletEnabled val="1"/>
        </dgm:presLayoutVars>
      </dgm:prSet>
      <dgm:spPr/>
    </dgm:pt>
    <dgm:pt modelId="{3C2FDBAB-4FE8-C54F-889A-2C558259D85A}" type="pres">
      <dgm:prSet presAssocID="{25FFB347-25D2-4BED-8C38-87DEE86ECE77}" presName="sibTrans" presStyleCnt="0"/>
      <dgm:spPr/>
    </dgm:pt>
    <dgm:pt modelId="{E2FBF6B4-4539-C943-BC90-27FB16C16D79}" type="pres">
      <dgm:prSet presAssocID="{114EC2DB-8A7D-4E02-AD12-612B69649CF6}" presName="compositeNode" presStyleCnt="0">
        <dgm:presLayoutVars>
          <dgm:bulletEnabled val="1"/>
        </dgm:presLayoutVars>
      </dgm:prSet>
      <dgm:spPr/>
    </dgm:pt>
    <dgm:pt modelId="{724B62C5-ABBB-694D-A6B6-A940E9BA56FB}" type="pres">
      <dgm:prSet presAssocID="{114EC2DB-8A7D-4E02-AD12-612B69649CF6}" presName="bgRect" presStyleLbl="bgAccFollowNode1" presStyleIdx="1" presStyleCnt="5"/>
      <dgm:spPr/>
    </dgm:pt>
    <dgm:pt modelId="{737C153F-CB2B-664E-B6BB-FF5E085E93EA}" type="pres">
      <dgm:prSet presAssocID="{584A6006-2CE4-4488-BB64-359A49A7314A}" presName="sibTransNodeCircle" presStyleLbl="alignNode1" presStyleIdx="2" presStyleCnt="10">
        <dgm:presLayoutVars>
          <dgm:chMax val="0"/>
          <dgm:bulletEnabled/>
        </dgm:presLayoutVars>
      </dgm:prSet>
      <dgm:spPr/>
    </dgm:pt>
    <dgm:pt modelId="{408C89EB-6F65-3747-BDDA-DB18292A5169}" type="pres">
      <dgm:prSet presAssocID="{114EC2DB-8A7D-4E02-AD12-612B69649CF6}" presName="bottomLine" presStyleLbl="alignNode1" presStyleIdx="3" presStyleCnt="10">
        <dgm:presLayoutVars/>
      </dgm:prSet>
      <dgm:spPr/>
    </dgm:pt>
    <dgm:pt modelId="{786C7166-016B-D341-8E20-F8596CF490F8}" type="pres">
      <dgm:prSet presAssocID="{114EC2DB-8A7D-4E02-AD12-612B69649CF6}" presName="nodeText" presStyleLbl="bgAccFollowNode1" presStyleIdx="1" presStyleCnt="5">
        <dgm:presLayoutVars>
          <dgm:bulletEnabled val="1"/>
        </dgm:presLayoutVars>
      </dgm:prSet>
      <dgm:spPr/>
    </dgm:pt>
    <dgm:pt modelId="{5E5B5BC0-180F-0E49-A7A2-12510FFB13AE}" type="pres">
      <dgm:prSet presAssocID="{584A6006-2CE4-4488-BB64-359A49A7314A}" presName="sibTrans" presStyleCnt="0"/>
      <dgm:spPr/>
    </dgm:pt>
    <dgm:pt modelId="{FAECA51E-40D8-F549-A423-DCF661B0C203}" type="pres">
      <dgm:prSet presAssocID="{44A6AA0E-9D08-4048-B949-0133EB39CE3F}" presName="compositeNode" presStyleCnt="0">
        <dgm:presLayoutVars>
          <dgm:bulletEnabled val="1"/>
        </dgm:presLayoutVars>
      </dgm:prSet>
      <dgm:spPr/>
    </dgm:pt>
    <dgm:pt modelId="{2F6ADDE9-78E6-944E-B0AB-9DF5C7D1B3C8}" type="pres">
      <dgm:prSet presAssocID="{44A6AA0E-9D08-4048-B949-0133EB39CE3F}" presName="bgRect" presStyleLbl="bgAccFollowNode1" presStyleIdx="2" presStyleCnt="5"/>
      <dgm:spPr/>
    </dgm:pt>
    <dgm:pt modelId="{F7778D59-7160-CF4F-B34F-11808146AD9D}" type="pres">
      <dgm:prSet presAssocID="{3F07DA5E-CACE-4C04-9142-E6192650CD67}" presName="sibTransNodeCircle" presStyleLbl="alignNode1" presStyleIdx="4" presStyleCnt="10">
        <dgm:presLayoutVars>
          <dgm:chMax val="0"/>
          <dgm:bulletEnabled/>
        </dgm:presLayoutVars>
      </dgm:prSet>
      <dgm:spPr/>
    </dgm:pt>
    <dgm:pt modelId="{D029250B-B3D4-7840-A3A3-4890583BAB4A}" type="pres">
      <dgm:prSet presAssocID="{44A6AA0E-9D08-4048-B949-0133EB39CE3F}" presName="bottomLine" presStyleLbl="alignNode1" presStyleIdx="5" presStyleCnt="10">
        <dgm:presLayoutVars/>
      </dgm:prSet>
      <dgm:spPr/>
    </dgm:pt>
    <dgm:pt modelId="{C94DCC6C-6345-2746-8689-6579893734B0}" type="pres">
      <dgm:prSet presAssocID="{44A6AA0E-9D08-4048-B949-0133EB39CE3F}" presName="nodeText" presStyleLbl="bgAccFollowNode1" presStyleIdx="2" presStyleCnt="5">
        <dgm:presLayoutVars>
          <dgm:bulletEnabled val="1"/>
        </dgm:presLayoutVars>
      </dgm:prSet>
      <dgm:spPr/>
    </dgm:pt>
    <dgm:pt modelId="{98D78DE2-4CDC-064A-9562-32F26D7D04BF}" type="pres">
      <dgm:prSet presAssocID="{3F07DA5E-CACE-4C04-9142-E6192650CD67}" presName="sibTrans" presStyleCnt="0"/>
      <dgm:spPr/>
    </dgm:pt>
    <dgm:pt modelId="{A3D68997-EDD5-9146-AC83-184C873CFB6A}" type="pres">
      <dgm:prSet presAssocID="{3779E825-E3D8-40E1-9CD5-4BCA7E07CA88}" presName="compositeNode" presStyleCnt="0">
        <dgm:presLayoutVars>
          <dgm:bulletEnabled val="1"/>
        </dgm:presLayoutVars>
      </dgm:prSet>
      <dgm:spPr/>
    </dgm:pt>
    <dgm:pt modelId="{71AE7ABB-1261-214D-8DEB-ED6D4297892F}" type="pres">
      <dgm:prSet presAssocID="{3779E825-E3D8-40E1-9CD5-4BCA7E07CA88}" presName="bgRect" presStyleLbl="bgAccFollowNode1" presStyleIdx="3" presStyleCnt="5"/>
      <dgm:spPr/>
    </dgm:pt>
    <dgm:pt modelId="{FEEBE843-D4B2-8F42-AC06-A56C45DF8634}" type="pres">
      <dgm:prSet presAssocID="{8C55910A-E832-4549-B326-3EDF4A31264A}" presName="sibTransNodeCircle" presStyleLbl="alignNode1" presStyleIdx="6" presStyleCnt="10">
        <dgm:presLayoutVars>
          <dgm:chMax val="0"/>
          <dgm:bulletEnabled/>
        </dgm:presLayoutVars>
      </dgm:prSet>
      <dgm:spPr/>
    </dgm:pt>
    <dgm:pt modelId="{1C9B32DC-4588-5943-A352-C23CD43A03C9}" type="pres">
      <dgm:prSet presAssocID="{3779E825-E3D8-40E1-9CD5-4BCA7E07CA88}" presName="bottomLine" presStyleLbl="alignNode1" presStyleIdx="7" presStyleCnt="10">
        <dgm:presLayoutVars/>
      </dgm:prSet>
      <dgm:spPr/>
    </dgm:pt>
    <dgm:pt modelId="{CEA90EA6-D8FB-4B4D-A905-7EF15327BB2E}" type="pres">
      <dgm:prSet presAssocID="{3779E825-E3D8-40E1-9CD5-4BCA7E07CA88}" presName="nodeText" presStyleLbl="bgAccFollowNode1" presStyleIdx="3" presStyleCnt="5">
        <dgm:presLayoutVars>
          <dgm:bulletEnabled val="1"/>
        </dgm:presLayoutVars>
      </dgm:prSet>
      <dgm:spPr/>
    </dgm:pt>
    <dgm:pt modelId="{B402D6F4-4074-1E4B-A449-53156D4E2189}" type="pres">
      <dgm:prSet presAssocID="{8C55910A-E832-4549-B326-3EDF4A31264A}" presName="sibTrans" presStyleCnt="0"/>
      <dgm:spPr/>
    </dgm:pt>
    <dgm:pt modelId="{55780782-B341-9844-BB48-56F89594BB05}" type="pres">
      <dgm:prSet presAssocID="{20A54A90-3499-4D93-87A7-A2A22FD68C96}" presName="compositeNode" presStyleCnt="0">
        <dgm:presLayoutVars>
          <dgm:bulletEnabled val="1"/>
        </dgm:presLayoutVars>
      </dgm:prSet>
      <dgm:spPr/>
    </dgm:pt>
    <dgm:pt modelId="{54DA673B-ECA5-3441-A3DD-AC5C49A60D6C}" type="pres">
      <dgm:prSet presAssocID="{20A54A90-3499-4D93-87A7-A2A22FD68C96}" presName="bgRect" presStyleLbl="bgAccFollowNode1" presStyleIdx="4" presStyleCnt="5"/>
      <dgm:spPr/>
    </dgm:pt>
    <dgm:pt modelId="{21686A55-2DD0-D847-BC72-62A65F9FA041}" type="pres">
      <dgm:prSet presAssocID="{1E08EC2A-96A8-4FFB-8495-E91CEE21A14E}" presName="sibTransNodeCircle" presStyleLbl="alignNode1" presStyleIdx="8" presStyleCnt="10">
        <dgm:presLayoutVars>
          <dgm:chMax val="0"/>
          <dgm:bulletEnabled/>
        </dgm:presLayoutVars>
      </dgm:prSet>
      <dgm:spPr/>
    </dgm:pt>
    <dgm:pt modelId="{D23BC25D-DE78-8A42-82ED-CC921739A9B8}" type="pres">
      <dgm:prSet presAssocID="{20A54A90-3499-4D93-87A7-A2A22FD68C96}" presName="bottomLine" presStyleLbl="alignNode1" presStyleIdx="9" presStyleCnt="10">
        <dgm:presLayoutVars/>
      </dgm:prSet>
      <dgm:spPr/>
    </dgm:pt>
    <dgm:pt modelId="{E655D4B6-C5BE-C44E-8C98-8DA94225B32D}" type="pres">
      <dgm:prSet presAssocID="{20A54A90-3499-4D93-87A7-A2A22FD68C96}" presName="nodeText" presStyleLbl="bgAccFollowNode1" presStyleIdx="4" presStyleCnt="5">
        <dgm:presLayoutVars>
          <dgm:bulletEnabled val="1"/>
        </dgm:presLayoutVars>
      </dgm:prSet>
      <dgm:spPr/>
    </dgm:pt>
  </dgm:ptLst>
  <dgm:cxnLst>
    <dgm:cxn modelId="{E525F80C-2C87-9F48-A013-C58C0F3D7086}" type="presOf" srcId="{EACAD768-9F3D-4C1A-AC13-02D72C70E9BE}" destId="{7B4862F8-ADFD-8946-A205-90D91C7380A8}" srcOrd="0" destOrd="0" presId="urn:microsoft.com/office/officeart/2016/7/layout/BasicLinearProcessNumbered"/>
    <dgm:cxn modelId="{5F51F223-4ABF-4C92-AB06-36B4E90BED4A}" srcId="{EACAD768-9F3D-4C1A-AC13-02D72C70E9BE}" destId="{3779E825-E3D8-40E1-9CD5-4BCA7E07CA88}" srcOrd="3" destOrd="0" parTransId="{9D0E142B-302C-4837-95E4-2672C4273CD8}" sibTransId="{8C55910A-E832-4549-B326-3EDF4A31264A}"/>
    <dgm:cxn modelId="{CE4E7224-7F04-964C-8582-10D768C848B1}" type="presOf" srcId="{3779E825-E3D8-40E1-9CD5-4BCA7E07CA88}" destId="{CEA90EA6-D8FB-4B4D-A905-7EF15327BB2E}" srcOrd="1" destOrd="0" presId="urn:microsoft.com/office/officeart/2016/7/layout/BasicLinearProcessNumbered"/>
    <dgm:cxn modelId="{6B40CA33-5F51-413B-AF35-D34E6DCA5141}" srcId="{EACAD768-9F3D-4C1A-AC13-02D72C70E9BE}" destId="{7ADD08B3-8B70-4311-9224-3C63D58E6ABE}" srcOrd="0" destOrd="0" parTransId="{AF70961A-3CD9-4703-9ECB-12005406ED0B}" sibTransId="{25FFB347-25D2-4BED-8C38-87DEE86ECE77}"/>
    <dgm:cxn modelId="{F1EE583D-5400-AF46-9311-7BFD5D8E4AD8}" type="presOf" srcId="{3F07DA5E-CACE-4C04-9142-E6192650CD67}" destId="{F7778D59-7160-CF4F-B34F-11808146AD9D}" srcOrd="0" destOrd="0" presId="urn:microsoft.com/office/officeart/2016/7/layout/BasicLinearProcessNumbered"/>
    <dgm:cxn modelId="{DBF34768-FD7C-3849-A1B3-3405E2F6FBCE}" type="presOf" srcId="{44A6AA0E-9D08-4048-B949-0133EB39CE3F}" destId="{2F6ADDE9-78E6-944E-B0AB-9DF5C7D1B3C8}" srcOrd="0" destOrd="0" presId="urn:microsoft.com/office/officeart/2016/7/layout/BasicLinearProcessNumbered"/>
    <dgm:cxn modelId="{0CCCCC6B-38D6-4973-A12C-35BEBDA05053}" srcId="{EACAD768-9F3D-4C1A-AC13-02D72C70E9BE}" destId="{44A6AA0E-9D08-4048-B949-0133EB39CE3F}" srcOrd="2" destOrd="0" parTransId="{56E3D8B7-DEEC-4093-BD4C-6D0BBF8F7D17}" sibTransId="{3F07DA5E-CACE-4C04-9142-E6192650CD67}"/>
    <dgm:cxn modelId="{6F87E04D-4AB4-F345-A62F-7D424B6A9919}" type="presOf" srcId="{584A6006-2CE4-4488-BB64-359A49A7314A}" destId="{737C153F-CB2B-664E-B6BB-FF5E085E93EA}" srcOrd="0" destOrd="0" presId="urn:microsoft.com/office/officeart/2016/7/layout/BasicLinearProcessNumbered"/>
    <dgm:cxn modelId="{F94B3A50-60BA-4C89-A0D4-ED4A96CAC8D3}" srcId="{EACAD768-9F3D-4C1A-AC13-02D72C70E9BE}" destId="{114EC2DB-8A7D-4E02-AD12-612B69649CF6}" srcOrd="1" destOrd="0" parTransId="{840F372D-8DC7-4A89-B8C1-97132A0A78DE}" sibTransId="{584A6006-2CE4-4488-BB64-359A49A7314A}"/>
    <dgm:cxn modelId="{AF5B2975-E5ED-AF4B-842B-526128EDE489}" type="presOf" srcId="{8C55910A-E832-4549-B326-3EDF4A31264A}" destId="{FEEBE843-D4B2-8F42-AC06-A56C45DF8634}" srcOrd="0" destOrd="0" presId="urn:microsoft.com/office/officeart/2016/7/layout/BasicLinearProcessNumbered"/>
    <dgm:cxn modelId="{79F87075-03DC-8C47-AC97-1FB5B100611F}" type="presOf" srcId="{20A54A90-3499-4D93-87A7-A2A22FD68C96}" destId="{E655D4B6-C5BE-C44E-8C98-8DA94225B32D}" srcOrd="1" destOrd="0" presId="urn:microsoft.com/office/officeart/2016/7/layout/BasicLinearProcessNumbered"/>
    <dgm:cxn modelId="{AD74317B-E129-DE4F-929C-F974BD7A7A22}" type="presOf" srcId="{1E08EC2A-96A8-4FFB-8495-E91CEE21A14E}" destId="{21686A55-2DD0-D847-BC72-62A65F9FA041}" srcOrd="0" destOrd="0" presId="urn:microsoft.com/office/officeart/2016/7/layout/BasicLinearProcessNumbered"/>
    <dgm:cxn modelId="{0ED6EB82-360E-9D49-8033-FE69A5309AC4}" type="presOf" srcId="{25FFB347-25D2-4BED-8C38-87DEE86ECE77}" destId="{BC796297-E811-994A-859B-1207C951AB5D}" srcOrd="0" destOrd="0" presId="urn:microsoft.com/office/officeart/2016/7/layout/BasicLinearProcessNumbered"/>
    <dgm:cxn modelId="{AC0ED58E-D27D-A34A-9909-65C3B27D5A5C}" type="presOf" srcId="{114EC2DB-8A7D-4E02-AD12-612B69649CF6}" destId="{724B62C5-ABBB-694D-A6B6-A940E9BA56FB}" srcOrd="0" destOrd="0" presId="urn:microsoft.com/office/officeart/2016/7/layout/BasicLinearProcessNumbered"/>
    <dgm:cxn modelId="{F050BAB9-3B3C-3746-A3B8-9CCA933E53A6}" type="presOf" srcId="{44A6AA0E-9D08-4048-B949-0133EB39CE3F}" destId="{C94DCC6C-6345-2746-8689-6579893734B0}" srcOrd="1" destOrd="0" presId="urn:microsoft.com/office/officeart/2016/7/layout/BasicLinearProcessNumbered"/>
    <dgm:cxn modelId="{50C87CBB-52BC-BB4C-B62A-E66761E6B85E}" type="presOf" srcId="{7ADD08B3-8B70-4311-9224-3C63D58E6ABE}" destId="{E30EB75E-2C1F-5F49-B926-D58C9BBC091F}" srcOrd="0" destOrd="0" presId="urn:microsoft.com/office/officeart/2016/7/layout/BasicLinearProcessNumbered"/>
    <dgm:cxn modelId="{EEE022CC-426C-704D-B2F9-0BF7295990A9}" type="presOf" srcId="{114EC2DB-8A7D-4E02-AD12-612B69649CF6}" destId="{786C7166-016B-D341-8E20-F8596CF490F8}" srcOrd="1" destOrd="0" presId="urn:microsoft.com/office/officeart/2016/7/layout/BasicLinearProcessNumbered"/>
    <dgm:cxn modelId="{4840EDD7-B963-A641-8B41-F0E7D02CB9FD}" type="presOf" srcId="{3779E825-E3D8-40E1-9CD5-4BCA7E07CA88}" destId="{71AE7ABB-1261-214D-8DEB-ED6D4297892F}" srcOrd="0" destOrd="0" presId="urn:microsoft.com/office/officeart/2016/7/layout/BasicLinearProcessNumbered"/>
    <dgm:cxn modelId="{F33804DB-31F5-9F46-A52B-0BEC85D2CF03}" type="presOf" srcId="{20A54A90-3499-4D93-87A7-A2A22FD68C96}" destId="{54DA673B-ECA5-3441-A3DD-AC5C49A60D6C}" srcOrd="0" destOrd="0" presId="urn:microsoft.com/office/officeart/2016/7/layout/BasicLinearProcessNumbered"/>
    <dgm:cxn modelId="{347B20DB-7173-744B-B445-2557DD711CF4}" type="presOf" srcId="{7ADD08B3-8B70-4311-9224-3C63D58E6ABE}" destId="{23A6D70F-61ED-F14F-B369-2EC0089670D3}" srcOrd="1" destOrd="0" presId="urn:microsoft.com/office/officeart/2016/7/layout/BasicLinearProcessNumbered"/>
    <dgm:cxn modelId="{014D1EF8-373A-4E95-A85C-1343586FFE26}" srcId="{EACAD768-9F3D-4C1A-AC13-02D72C70E9BE}" destId="{20A54A90-3499-4D93-87A7-A2A22FD68C96}" srcOrd="4" destOrd="0" parTransId="{D69CA51F-A905-4F55-81DE-C4FB7937AB12}" sibTransId="{1E08EC2A-96A8-4FFB-8495-E91CEE21A14E}"/>
    <dgm:cxn modelId="{9802BD23-8E8A-5442-B8D2-AE4AAAA498AD}" type="presParOf" srcId="{7B4862F8-ADFD-8946-A205-90D91C7380A8}" destId="{0EEEC532-6588-064D-BA1D-03AB1943C371}" srcOrd="0" destOrd="0" presId="urn:microsoft.com/office/officeart/2016/7/layout/BasicLinearProcessNumbered"/>
    <dgm:cxn modelId="{A65D2017-35CE-2845-ABC8-EC0AB7AB13B8}" type="presParOf" srcId="{0EEEC532-6588-064D-BA1D-03AB1943C371}" destId="{E30EB75E-2C1F-5F49-B926-D58C9BBC091F}" srcOrd="0" destOrd="0" presId="urn:microsoft.com/office/officeart/2016/7/layout/BasicLinearProcessNumbered"/>
    <dgm:cxn modelId="{205599FB-6A9E-F44F-8D3D-82922CE0CAEE}" type="presParOf" srcId="{0EEEC532-6588-064D-BA1D-03AB1943C371}" destId="{BC796297-E811-994A-859B-1207C951AB5D}" srcOrd="1" destOrd="0" presId="urn:microsoft.com/office/officeart/2016/7/layout/BasicLinearProcessNumbered"/>
    <dgm:cxn modelId="{4B9B5A6C-2344-3040-AC6F-6F6A9C6FE00B}" type="presParOf" srcId="{0EEEC532-6588-064D-BA1D-03AB1943C371}" destId="{6EFC1097-6D31-8348-8FE9-DCD4BE2BFD34}" srcOrd="2" destOrd="0" presId="urn:microsoft.com/office/officeart/2016/7/layout/BasicLinearProcessNumbered"/>
    <dgm:cxn modelId="{0916967C-20CA-5240-B6D6-67B54A0D75FB}" type="presParOf" srcId="{0EEEC532-6588-064D-BA1D-03AB1943C371}" destId="{23A6D70F-61ED-F14F-B369-2EC0089670D3}" srcOrd="3" destOrd="0" presId="urn:microsoft.com/office/officeart/2016/7/layout/BasicLinearProcessNumbered"/>
    <dgm:cxn modelId="{C07E3B1E-DBFF-3740-BB41-242EB287559A}" type="presParOf" srcId="{7B4862F8-ADFD-8946-A205-90D91C7380A8}" destId="{3C2FDBAB-4FE8-C54F-889A-2C558259D85A}" srcOrd="1" destOrd="0" presId="urn:microsoft.com/office/officeart/2016/7/layout/BasicLinearProcessNumbered"/>
    <dgm:cxn modelId="{AA4375CF-52E1-3247-A49D-D62CCA9AA20B}" type="presParOf" srcId="{7B4862F8-ADFD-8946-A205-90D91C7380A8}" destId="{E2FBF6B4-4539-C943-BC90-27FB16C16D79}" srcOrd="2" destOrd="0" presId="urn:microsoft.com/office/officeart/2016/7/layout/BasicLinearProcessNumbered"/>
    <dgm:cxn modelId="{B7D2ABA3-BE88-4549-A04C-9448B68874A6}" type="presParOf" srcId="{E2FBF6B4-4539-C943-BC90-27FB16C16D79}" destId="{724B62C5-ABBB-694D-A6B6-A940E9BA56FB}" srcOrd="0" destOrd="0" presId="urn:microsoft.com/office/officeart/2016/7/layout/BasicLinearProcessNumbered"/>
    <dgm:cxn modelId="{379DD538-073A-174D-A4EE-2B397C45EB8E}" type="presParOf" srcId="{E2FBF6B4-4539-C943-BC90-27FB16C16D79}" destId="{737C153F-CB2B-664E-B6BB-FF5E085E93EA}" srcOrd="1" destOrd="0" presId="urn:microsoft.com/office/officeart/2016/7/layout/BasicLinearProcessNumbered"/>
    <dgm:cxn modelId="{24E9C7CD-90C1-FE4F-85CB-AA4159C47704}" type="presParOf" srcId="{E2FBF6B4-4539-C943-BC90-27FB16C16D79}" destId="{408C89EB-6F65-3747-BDDA-DB18292A5169}" srcOrd="2" destOrd="0" presId="urn:microsoft.com/office/officeart/2016/7/layout/BasicLinearProcessNumbered"/>
    <dgm:cxn modelId="{BB5E7D2E-03A3-E04E-9942-8AF5C516F0EF}" type="presParOf" srcId="{E2FBF6B4-4539-C943-BC90-27FB16C16D79}" destId="{786C7166-016B-D341-8E20-F8596CF490F8}" srcOrd="3" destOrd="0" presId="urn:microsoft.com/office/officeart/2016/7/layout/BasicLinearProcessNumbered"/>
    <dgm:cxn modelId="{34BDBC21-AE33-0040-AF26-DD309CEF3651}" type="presParOf" srcId="{7B4862F8-ADFD-8946-A205-90D91C7380A8}" destId="{5E5B5BC0-180F-0E49-A7A2-12510FFB13AE}" srcOrd="3" destOrd="0" presId="urn:microsoft.com/office/officeart/2016/7/layout/BasicLinearProcessNumbered"/>
    <dgm:cxn modelId="{A165D21D-E4DF-E44C-B875-66B2512D0FCD}" type="presParOf" srcId="{7B4862F8-ADFD-8946-A205-90D91C7380A8}" destId="{FAECA51E-40D8-F549-A423-DCF661B0C203}" srcOrd="4" destOrd="0" presId="urn:microsoft.com/office/officeart/2016/7/layout/BasicLinearProcessNumbered"/>
    <dgm:cxn modelId="{BBC1961C-46A6-DE49-8890-8ECF371FE7B1}" type="presParOf" srcId="{FAECA51E-40D8-F549-A423-DCF661B0C203}" destId="{2F6ADDE9-78E6-944E-B0AB-9DF5C7D1B3C8}" srcOrd="0" destOrd="0" presId="urn:microsoft.com/office/officeart/2016/7/layout/BasicLinearProcessNumbered"/>
    <dgm:cxn modelId="{B6EE0E09-D8C7-B94A-94D8-31FA8978486A}" type="presParOf" srcId="{FAECA51E-40D8-F549-A423-DCF661B0C203}" destId="{F7778D59-7160-CF4F-B34F-11808146AD9D}" srcOrd="1" destOrd="0" presId="urn:microsoft.com/office/officeart/2016/7/layout/BasicLinearProcessNumbered"/>
    <dgm:cxn modelId="{30ACC007-466F-7B4D-842A-BD2A4BFDF8AD}" type="presParOf" srcId="{FAECA51E-40D8-F549-A423-DCF661B0C203}" destId="{D029250B-B3D4-7840-A3A3-4890583BAB4A}" srcOrd="2" destOrd="0" presId="urn:microsoft.com/office/officeart/2016/7/layout/BasicLinearProcessNumbered"/>
    <dgm:cxn modelId="{30BFFBA2-F5D9-704F-9BAD-2F324F6F97CC}" type="presParOf" srcId="{FAECA51E-40D8-F549-A423-DCF661B0C203}" destId="{C94DCC6C-6345-2746-8689-6579893734B0}" srcOrd="3" destOrd="0" presId="urn:microsoft.com/office/officeart/2016/7/layout/BasicLinearProcessNumbered"/>
    <dgm:cxn modelId="{887CAFCF-E312-7A43-9017-96292938C840}" type="presParOf" srcId="{7B4862F8-ADFD-8946-A205-90D91C7380A8}" destId="{98D78DE2-4CDC-064A-9562-32F26D7D04BF}" srcOrd="5" destOrd="0" presId="urn:microsoft.com/office/officeart/2016/7/layout/BasicLinearProcessNumbered"/>
    <dgm:cxn modelId="{ADD37235-185C-1540-B80B-2EE6FA7815AF}" type="presParOf" srcId="{7B4862F8-ADFD-8946-A205-90D91C7380A8}" destId="{A3D68997-EDD5-9146-AC83-184C873CFB6A}" srcOrd="6" destOrd="0" presId="urn:microsoft.com/office/officeart/2016/7/layout/BasicLinearProcessNumbered"/>
    <dgm:cxn modelId="{2D4788CF-6CE9-F142-8731-DEC9BF62857D}" type="presParOf" srcId="{A3D68997-EDD5-9146-AC83-184C873CFB6A}" destId="{71AE7ABB-1261-214D-8DEB-ED6D4297892F}" srcOrd="0" destOrd="0" presId="urn:microsoft.com/office/officeart/2016/7/layout/BasicLinearProcessNumbered"/>
    <dgm:cxn modelId="{F457F000-399B-F044-9BF7-A5C8128E7BF4}" type="presParOf" srcId="{A3D68997-EDD5-9146-AC83-184C873CFB6A}" destId="{FEEBE843-D4B2-8F42-AC06-A56C45DF8634}" srcOrd="1" destOrd="0" presId="urn:microsoft.com/office/officeart/2016/7/layout/BasicLinearProcessNumbered"/>
    <dgm:cxn modelId="{86A15FEF-1AD2-ED42-9CCC-5146B744FC55}" type="presParOf" srcId="{A3D68997-EDD5-9146-AC83-184C873CFB6A}" destId="{1C9B32DC-4588-5943-A352-C23CD43A03C9}" srcOrd="2" destOrd="0" presId="urn:microsoft.com/office/officeart/2016/7/layout/BasicLinearProcessNumbered"/>
    <dgm:cxn modelId="{CF7700BC-2E7E-2D46-9A6E-36FA5CABDC5E}" type="presParOf" srcId="{A3D68997-EDD5-9146-AC83-184C873CFB6A}" destId="{CEA90EA6-D8FB-4B4D-A905-7EF15327BB2E}" srcOrd="3" destOrd="0" presId="urn:microsoft.com/office/officeart/2016/7/layout/BasicLinearProcessNumbered"/>
    <dgm:cxn modelId="{CEC579D8-21DD-5A4D-A514-51A697B1AC81}" type="presParOf" srcId="{7B4862F8-ADFD-8946-A205-90D91C7380A8}" destId="{B402D6F4-4074-1E4B-A449-53156D4E2189}" srcOrd="7" destOrd="0" presId="urn:microsoft.com/office/officeart/2016/7/layout/BasicLinearProcessNumbered"/>
    <dgm:cxn modelId="{8D2F5DE1-1F98-AA44-82AB-A5BF89602291}" type="presParOf" srcId="{7B4862F8-ADFD-8946-A205-90D91C7380A8}" destId="{55780782-B341-9844-BB48-56F89594BB05}" srcOrd="8" destOrd="0" presId="urn:microsoft.com/office/officeart/2016/7/layout/BasicLinearProcessNumbered"/>
    <dgm:cxn modelId="{EEABA830-20EA-6440-9519-98746DE6159D}" type="presParOf" srcId="{55780782-B341-9844-BB48-56F89594BB05}" destId="{54DA673B-ECA5-3441-A3DD-AC5C49A60D6C}" srcOrd="0" destOrd="0" presId="urn:microsoft.com/office/officeart/2016/7/layout/BasicLinearProcessNumbered"/>
    <dgm:cxn modelId="{6506F20B-F020-0E4D-AFAA-EE1069362C01}" type="presParOf" srcId="{55780782-B341-9844-BB48-56F89594BB05}" destId="{21686A55-2DD0-D847-BC72-62A65F9FA041}" srcOrd="1" destOrd="0" presId="urn:microsoft.com/office/officeart/2016/7/layout/BasicLinearProcessNumbered"/>
    <dgm:cxn modelId="{17FD8F8D-AD16-C243-B139-BCFAB6C32D37}" type="presParOf" srcId="{55780782-B341-9844-BB48-56F89594BB05}" destId="{D23BC25D-DE78-8A42-82ED-CC921739A9B8}" srcOrd="2" destOrd="0" presId="urn:microsoft.com/office/officeart/2016/7/layout/BasicLinearProcessNumbered"/>
    <dgm:cxn modelId="{ADAB1190-1A4F-1C48-9485-699601F6A826}" type="presParOf" srcId="{55780782-B341-9844-BB48-56F89594BB05}" destId="{E655D4B6-C5BE-C44E-8C98-8DA94225B32D}"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41E1E66-7FB2-4D54-9FBB-A3162EFBB22A}" type="doc">
      <dgm:prSet loTypeId="urn:microsoft.com/office/officeart/2008/layout/LinedList" loCatId="list" qsTypeId="urn:microsoft.com/office/officeart/2005/8/quickstyle/simple2" qsCatId="simple" csTypeId="urn:microsoft.com/office/officeart/2005/8/colors/accent4_2" csCatId="accent4" phldr="1"/>
      <dgm:spPr/>
      <dgm:t>
        <a:bodyPr/>
        <a:lstStyle/>
        <a:p>
          <a:endParaRPr lang="en-US"/>
        </a:p>
      </dgm:t>
    </dgm:pt>
    <dgm:pt modelId="{C0734C34-F974-4565-8212-BF9534C5E13D}">
      <dgm:prSet/>
      <dgm:spPr/>
      <dgm:t>
        <a:bodyPr/>
        <a:lstStyle/>
        <a:p>
          <a:r>
            <a:rPr lang="en-US" dirty="0"/>
            <a:t>Coumadin: Vitamin K, Kcentra, FFP</a:t>
          </a:r>
        </a:p>
      </dgm:t>
    </dgm:pt>
    <dgm:pt modelId="{3543B9BA-1FE7-4888-B402-755D2D522369}" type="parTrans" cxnId="{ED10DD4F-1CC8-491B-B478-7163A7C28118}">
      <dgm:prSet/>
      <dgm:spPr/>
      <dgm:t>
        <a:bodyPr/>
        <a:lstStyle/>
        <a:p>
          <a:endParaRPr lang="en-US"/>
        </a:p>
      </dgm:t>
    </dgm:pt>
    <dgm:pt modelId="{4AD342A3-6533-45CB-862D-CAD0048B2155}" type="sibTrans" cxnId="{ED10DD4F-1CC8-491B-B478-7163A7C28118}">
      <dgm:prSet/>
      <dgm:spPr/>
      <dgm:t>
        <a:bodyPr/>
        <a:lstStyle/>
        <a:p>
          <a:endParaRPr lang="en-US"/>
        </a:p>
      </dgm:t>
    </dgm:pt>
    <dgm:pt modelId="{FBDA2B64-B1BC-4085-BF04-88C630E6248A}">
      <dgm:prSet/>
      <dgm:spPr/>
      <dgm:t>
        <a:bodyPr/>
        <a:lstStyle/>
        <a:p>
          <a:r>
            <a:rPr lang="en-US" dirty="0"/>
            <a:t>Xarelto: Andexxa, platelets, FFP, Kcentra</a:t>
          </a:r>
        </a:p>
      </dgm:t>
    </dgm:pt>
    <dgm:pt modelId="{F2E984E0-E5FE-4C66-9739-FBE05B1CFC33}" type="parTrans" cxnId="{5B076643-6FFB-42B4-B427-FEE73FE6CCC8}">
      <dgm:prSet/>
      <dgm:spPr/>
      <dgm:t>
        <a:bodyPr/>
        <a:lstStyle/>
        <a:p>
          <a:endParaRPr lang="en-US"/>
        </a:p>
      </dgm:t>
    </dgm:pt>
    <dgm:pt modelId="{0662BA97-FF55-4C3B-B629-A236EC48FA66}" type="sibTrans" cxnId="{5B076643-6FFB-42B4-B427-FEE73FE6CCC8}">
      <dgm:prSet/>
      <dgm:spPr/>
      <dgm:t>
        <a:bodyPr/>
        <a:lstStyle/>
        <a:p>
          <a:endParaRPr lang="en-US"/>
        </a:p>
      </dgm:t>
    </dgm:pt>
    <dgm:pt modelId="{92DBFD28-563F-4022-BD04-521856C37DC8}">
      <dgm:prSet/>
      <dgm:spPr/>
      <dgm:t>
        <a:bodyPr/>
        <a:lstStyle/>
        <a:p>
          <a:r>
            <a:rPr lang="en-US" dirty="0"/>
            <a:t>Eliquis: Andexxa, platelets, FFP, Kcentra</a:t>
          </a:r>
        </a:p>
      </dgm:t>
    </dgm:pt>
    <dgm:pt modelId="{08FA1E51-D66B-456E-B880-83D4E8174BE1}" type="parTrans" cxnId="{7D4000C2-9775-4C61-8C9C-CC26AD8D5EAE}">
      <dgm:prSet/>
      <dgm:spPr/>
      <dgm:t>
        <a:bodyPr/>
        <a:lstStyle/>
        <a:p>
          <a:endParaRPr lang="en-US"/>
        </a:p>
      </dgm:t>
    </dgm:pt>
    <dgm:pt modelId="{D543C2EF-9730-4695-8D65-4857158454D0}" type="sibTrans" cxnId="{7D4000C2-9775-4C61-8C9C-CC26AD8D5EAE}">
      <dgm:prSet/>
      <dgm:spPr/>
      <dgm:t>
        <a:bodyPr/>
        <a:lstStyle/>
        <a:p>
          <a:endParaRPr lang="en-US"/>
        </a:p>
      </dgm:t>
    </dgm:pt>
    <dgm:pt modelId="{08CE36A4-9AB7-4EBB-B189-6351A8760C59}">
      <dgm:prSet/>
      <dgm:spPr/>
      <dgm:t>
        <a:bodyPr/>
        <a:lstStyle/>
        <a:p>
          <a:r>
            <a:rPr lang="en-US" dirty="0"/>
            <a:t>Pradaxa: Idarucizumab,  Factor VIIa, Kcentra</a:t>
          </a:r>
        </a:p>
      </dgm:t>
    </dgm:pt>
    <dgm:pt modelId="{AFB1505F-9C77-4630-BBFE-211D280AFA08}" type="parTrans" cxnId="{DB8078BE-A2DA-4D7E-A51E-5C58E0E46992}">
      <dgm:prSet/>
      <dgm:spPr/>
      <dgm:t>
        <a:bodyPr/>
        <a:lstStyle/>
        <a:p>
          <a:endParaRPr lang="en-US"/>
        </a:p>
      </dgm:t>
    </dgm:pt>
    <dgm:pt modelId="{F23BC1FC-11B5-4632-8779-75B8C1C1D1C8}" type="sibTrans" cxnId="{DB8078BE-A2DA-4D7E-A51E-5C58E0E46992}">
      <dgm:prSet/>
      <dgm:spPr/>
      <dgm:t>
        <a:bodyPr/>
        <a:lstStyle/>
        <a:p>
          <a:endParaRPr lang="en-US"/>
        </a:p>
      </dgm:t>
    </dgm:pt>
    <dgm:pt modelId="{26A16FF0-BB96-4157-9FBE-6D8C6024244A}">
      <dgm:prSet/>
      <dgm:spPr/>
      <dgm:t>
        <a:bodyPr/>
        <a:lstStyle/>
        <a:p>
          <a:r>
            <a:rPr lang="en-US" dirty="0"/>
            <a:t>Aspirin/dipyridamole, Plavix, Brillinta, Effient: Consider ddAVP</a:t>
          </a:r>
        </a:p>
      </dgm:t>
    </dgm:pt>
    <dgm:pt modelId="{2D7B7EB2-4396-4785-928D-06B4F9171458}" type="parTrans" cxnId="{09E00D42-25C2-46D7-ADF1-3040E906713E}">
      <dgm:prSet/>
      <dgm:spPr/>
      <dgm:t>
        <a:bodyPr/>
        <a:lstStyle/>
        <a:p>
          <a:endParaRPr lang="en-US"/>
        </a:p>
      </dgm:t>
    </dgm:pt>
    <dgm:pt modelId="{1C54B24C-3D5C-4B10-84E7-744E68A5F6CB}" type="sibTrans" cxnId="{09E00D42-25C2-46D7-ADF1-3040E906713E}">
      <dgm:prSet/>
      <dgm:spPr/>
      <dgm:t>
        <a:bodyPr/>
        <a:lstStyle/>
        <a:p>
          <a:endParaRPr lang="en-US"/>
        </a:p>
      </dgm:t>
    </dgm:pt>
    <dgm:pt modelId="{224DCC7D-2011-7A4E-AFBF-D31596885F9B}" type="pres">
      <dgm:prSet presAssocID="{B41E1E66-7FB2-4D54-9FBB-A3162EFBB22A}" presName="vert0" presStyleCnt="0">
        <dgm:presLayoutVars>
          <dgm:dir/>
          <dgm:animOne val="branch"/>
          <dgm:animLvl val="lvl"/>
        </dgm:presLayoutVars>
      </dgm:prSet>
      <dgm:spPr/>
    </dgm:pt>
    <dgm:pt modelId="{BCCB1DCF-D565-8347-A9F2-262B720B35BA}" type="pres">
      <dgm:prSet presAssocID="{C0734C34-F974-4565-8212-BF9534C5E13D}" presName="thickLine" presStyleLbl="alignNode1" presStyleIdx="0" presStyleCnt="5"/>
      <dgm:spPr/>
    </dgm:pt>
    <dgm:pt modelId="{C5639F8D-28C5-3C44-A2F2-363EC4D7F800}" type="pres">
      <dgm:prSet presAssocID="{C0734C34-F974-4565-8212-BF9534C5E13D}" presName="horz1" presStyleCnt="0"/>
      <dgm:spPr/>
    </dgm:pt>
    <dgm:pt modelId="{8B9D140C-1002-B34F-8899-797167001666}" type="pres">
      <dgm:prSet presAssocID="{C0734C34-F974-4565-8212-BF9534C5E13D}" presName="tx1" presStyleLbl="revTx" presStyleIdx="0" presStyleCnt="5"/>
      <dgm:spPr/>
    </dgm:pt>
    <dgm:pt modelId="{4D7BFC64-3676-FE4B-9F8D-56FEC03847DA}" type="pres">
      <dgm:prSet presAssocID="{C0734C34-F974-4565-8212-BF9534C5E13D}" presName="vert1" presStyleCnt="0"/>
      <dgm:spPr/>
    </dgm:pt>
    <dgm:pt modelId="{312DF52B-C37D-AF41-A275-6DD1DA5D400B}" type="pres">
      <dgm:prSet presAssocID="{FBDA2B64-B1BC-4085-BF04-88C630E6248A}" presName="thickLine" presStyleLbl="alignNode1" presStyleIdx="1" presStyleCnt="5"/>
      <dgm:spPr/>
    </dgm:pt>
    <dgm:pt modelId="{6EBDE0B3-176D-8649-8D84-104318E5FF0C}" type="pres">
      <dgm:prSet presAssocID="{FBDA2B64-B1BC-4085-BF04-88C630E6248A}" presName="horz1" presStyleCnt="0"/>
      <dgm:spPr/>
    </dgm:pt>
    <dgm:pt modelId="{AD06CCAE-3A0D-604A-9CDA-1CA1EE672464}" type="pres">
      <dgm:prSet presAssocID="{FBDA2B64-B1BC-4085-BF04-88C630E6248A}" presName="tx1" presStyleLbl="revTx" presStyleIdx="1" presStyleCnt="5"/>
      <dgm:spPr/>
    </dgm:pt>
    <dgm:pt modelId="{00ED2340-972E-864A-B3B9-D52EFD4BCF2F}" type="pres">
      <dgm:prSet presAssocID="{FBDA2B64-B1BC-4085-BF04-88C630E6248A}" presName="vert1" presStyleCnt="0"/>
      <dgm:spPr/>
    </dgm:pt>
    <dgm:pt modelId="{6FC7CDF5-74E4-B24C-B827-59E904EB9760}" type="pres">
      <dgm:prSet presAssocID="{92DBFD28-563F-4022-BD04-521856C37DC8}" presName="thickLine" presStyleLbl="alignNode1" presStyleIdx="2" presStyleCnt="5"/>
      <dgm:spPr/>
    </dgm:pt>
    <dgm:pt modelId="{79963BA4-331F-2846-8556-EF3B7D5DD2BA}" type="pres">
      <dgm:prSet presAssocID="{92DBFD28-563F-4022-BD04-521856C37DC8}" presName="horz1" presStyleCnt="0"/>
      <dgm:spPr/>
    </dgm:pt>
    <dgm:pt modelId="{3E0271FE-8970-3D44-B51C-79921395D8C5}" type="pres">
      <dgm:prSet presAssocID="{92DBFD28-563F-4022-BD04-521856C37DC8}" presName="tx1" presStyleLbl="revTx" presStyleIdx="2" presStyleCnt="5"/>
      <dgm:spPr/>
    </dgm:pt>
    <dgm:pt modelId="{B6051F46-31F2-7E48-8A75-E8D4D575B543}" type="pres">
      <dgm:prSet presAssocID="{92DBFD28-563F-4022-BD04-521856C37DC8}" presName="vert1" presStyleCnt="0"/>
      <dgm:spPr/>
    </dgm:pt>
    <dgm:pt modelId="{AA5E3662-6A50-5B47-9766-28715164DA2A}" type="pres">
      <dgm:prSet presAssocID="{08CE36A4-9AB7-4EBB-B189-6351A8760C59}" presName="thickLine" presStyleLbl="alignNode1" presStyleIdx="3" presStyleCnt="5"/>
      <dgm:spPr/>
    </dgm:pt>
    <dgm:pt modelId="{EA1D01DC-E382-B549-83E6-FA0984D6E0DD}" type="pres">
      <dgm:prSet presAssocID="{08CE36A4-9AB7-4EBB-B189-6351A8760C59}" presName="horz1" presStyleCnt="0"/>
      <dgm:spPr/>
    </dgm:pt>
    <dgm:pt modelId="{753EBCCD-E0F8-9447-998C-F40E041ED6C1}" type="pres">
      <dgm:prSet presAssocID="{08CE36A4-9AB7-4EBB-B189-6351A8760C59}" presName="tx1" presStyleLbl="revTx" presStyleIdx="3" presStyleCnt="5"/>
      <dgm:spPr/>
    </dgm:pt>
    <dgm:pt modelId="{75AE9A8B-6A5E-674B-9CA4-9B91B200D4CB}" type="pres">
      <dgm:prSet presAssocID="{08CE36A4-9AB7-4EBB-B189-6351A8760C59}" presName="vert1" presStyleCnt="0"/>
      <dgm:spPr/>
    </dgm:pt>
    <dgm:pt modelId="{1581792F-D409-A14F-B35A-95520B1F96CF}" type="pres">
      <dgm:prSet presAssocID="{26A16FF0-BB96-4157-9FBE-6D8C6024244A}" presName="thickLine" presStyleLbl="alignNode1" presStyleIdx="4" presStyleCnt="5"/>
      <dgm:spPr/>
    </dgm:pt>
    <dgm:pt modelId="{A1A37BBA-5277-F846-A448-CA71ADC2C1F6}" type="pres">
      <dgm:prSet presAssocID="{26A16FF0-BB96-4157-9FBE-6D8C6024244A}" presName="horz1" presStyleCnt="0"/>
      <dgm:spPr/>
    </dgm:pt>
    <dgm:pt modelId="{1D79047E-D5D3-484B-8C03-897A773DC9FA}" type="pres">
      <dgm:prSet presAssocID="{26A16FF0-BB96-4157-9FBE-6D8C6024244A}" presName="tx1" presStyleLbl="revTx" presStyleIdx="4" presStyleCnt="5"/>
      <dgm:spPr/>
    </dgm:pt>
    <dgm:pt modelId="{55356433-FB10-5B45-B32C-B6E354851206}" type="pres">
      <dgm:prSet presAssocID="{26A16FF0-BB96-4157-9FBE-6D8C6024244A}" presName="vert1" presStyleCnt="0"/>
      <dgm:spPr/>
    </dgm:pt>
  </dgm:ptLst>
  <dgm:cxnLst>
    <dgm:cxn modelId="{D3D8BA02-D1CB-EE42-8E7B-D09299C24549}" type="presOf" srcId="{92DBFD28-563F-4022-BD04-521856C37DC8}" destId="{3E0271FE-8970-3D44-B51C-79921395D8C5}" srcOrd="0" destOrd="0" presId="urn:microsoft.com/office/officeart/2008/layout/LinedList"/>
    <dgm:cxn modelId="{85690C2C-6FA0-5A4C-922B-360C640682F3}" type="presOf" srcId="{B41E1E66-7FB2-4D54-9FBB-A3162EFBB22A}" destId="{224DCC7D-2011-7A4E-AFBF-D31596885F9B}" srcOrd="0" destOrd="0" presId="urn:microsoft.com/office/officeart/2008/layout/LinedList"/>
    <dgm:cxn modelId="{09E00D42-25C2-46D7-ADF1-3040E906713E}" srcId="{B41E1E66-7FB2-4D54-9FBB-A3162EFBB22A}" destId="{26A16FF0-BB96-4157-9FBE-6D8C6024244A}" srcOrd="4" destOrd="0" parTransId="{2D7B7EB2-4396-4785-928D-06B4F9171458}" sibTransId="{1C54B24C-3D5C-4B10-84E7-744E68A5F6CB}"/>
    <dgm:cxn modelId="{5B076643-6FFB-42B4-B427-FEE73FE6CCC8}" srcId="{B41E1E66-7FB2-4D54-9FBB-A3162EFBB22A}" destId="{FBDA2B64-B1BC-4085-BF04-88C630E6248A}" srcOrd="1" destOrd="0" parTransId="{F2E984E0-E5FE-4C66-9739-FBE05B1CFC33}" sibTransId="{0662BA97-FF55-4C3B-B629-A236EC48FA66}"/>
    <dgm:cxn modelId="{9F608F63-F0DE-594D-9092-F7CB1DBB91DC}" type="presOf" srcId="{C0734C34-F974-4565-8212-BF9534C5E13D}" destId="{8B9D140C-1002-B34F-8899-797167001666}" srcOrd="0" destOrd="0" presId="urn:microsoft.com/office/officeart/2008/layout/LinedList"/>
    <dgm:cxn modelId="{ED10DD4F-1CC8-491B-B478-7163A7C28118}" srcId="{B41E1E66-7FB2-4D54-9FBB-A3162EFBB22A}" destId="{C0734C34-F974-4565-8212-BF9534C5E13D}" srcOrd="0" destOrd="0" parTransId="{3543B9BA-1FE7-4888-B402-755D2D522369}" sibTransId="{4AD342A3-6533-45CB-862D-CAD0048B2155}"/>
    <dgm:cxn modelId="{5CD452A4-6752-384E-914F-385C6311261A}" type="presOf" srcId="{08CE36A4-9AB7-4EBB-B189-6351A8760C59}" destId="{753EBCCD-E0F8-9447-998C-F40E041ED6C1}" srcOrd="0" destOrd="0" presId="urn:microsoft.com/office/officeart/2008/layout/LinedList"/>
    <dgm:cxn modelId="{DB8078BE-A2DA-4D7E-A51E-5C58E0E46992}" srcId="{B41E1E66-7FB2-4D54-9FBB-A3162EFBB22A}" destId="{08CE36A4-9AB7-4EBB-B189-6351A8760C59}" srcOrd="3" destOrd="0" parTransId="{AFB1505F-9C77-4630-BBFE-211D280AFA08}" sibTransId="{F23BC1FC-11B5-4632-8779-75B8C1C1D1C8}"/>
    <dgm:cxn modelId="{7D4000C2-9775-4C61-8C9C-CC26AD8D5EAE}" srcId="{B41E1E66-7FB2-4D54-9FBB-A3162EFBB22A}" destId="{92DBFD28-563F-4022-BD04-521856C37DC8}" srcOrd="2" destOrd="0" parTransId="{08FA1E51-D66B-456E-B880-83D4E8174BE1}" sibTransId="{D543C2EF-9730-4695-8D65-4857158454D0}"/>
    <dgm:cxn modelId="{1899BCC2-0AD7-9B4D-BDB4-244DCF7C2B43}" type="presOf" srcId="{26A16FF0-BB96-4157-9FBE-6D8C6024244A}" destId="{1D79047E-D5D3-484B-8C03-897A773DC9FA}" srcOrd="0" destOrd="0" presId="urn:microsoft.com/office/officeart/2008/layout/LinedList"/>
    <dgm:cxn modelId="{C2FC0DF8-FAC2-8D41-8096-E90C54A067B0}" type="presOf" srcId="{FBDA2B64-B1BC-4085-BF04-88C630E6248A}" destId="{AD06CCAE-3A0D-604A-9CDA-1CA1EE672464}" srcOrd="0" destOrd="0" presId="urn:microsoft.com/office/officeart/2008/layout/LinedList"/>
    <dgm:cxn modelId="{931367AB-7992-6047-BE0A-8176563695E8}" type="presParOf" srcId="{224DCC7D-2011-7A4E-AFBF-D31596885F9B}" destId="{BCCB1DCF-D565-8347-A9F2-262B720B35BA}" srcOrd="0" destOrd="0" presId="urn:microsoft.com/office/officeart/2008/layout/LinedList"/>
    <dgm:cxn modelId="{AFD1B5F9-94E6-2349-B460-54AAA1776E12}" type="presParOf" srcId="{224DCC7D-2011-7A4E-AFBF-D31596885F9B}" destId="{C5639F8D-28C5-3C44-A2F2-363EC4D7F800}" srcOrd="1" destOrd="0" presId="urn:microsoft.com/office/officeart/2008/layout/LinedList"/>
    <dgm:cxn modelId="{D961E415-95D6-A44A-966A-462A5F7AAA46}" type="presParOf" srcId="{C5639F8D-28C5-3C44-A2F2-363EC4D7F800}" destId="{8B9D140C-1002-B34F-8899-797167001666}" srcOrd="0" destOrd="0" presId="urn:microsoft.com/office/officeart/2008/layout/LinedList"/>
    <dgm:cxn modelId="{7538FCED-2298-6845-8800-C68CAC93B222}" type="presParOf" srcId="{C5639F8D-28C5-3C44-A2F2-363EC4D7F800}" destId="{4D7BFC64-3676-FE4B-9F8D-56FEC03847DA}" srcOrd="1" destOrd="0" presId="urn:microsoft.com/office/officeart/2008/layout/LinedList"/>
    <dgm:cxn modelId="{4ADC99A7-5B8F-0641-97ED-C9CF4B32AC39}" type="presParOf" srcId="{224DCC7D-2011-7A4E-AFBF-D31596885F9B}" destId="{312DF52B-C37D-AF41-A275-6DD1DA5D400B}" srcOrd="2" destOrd="0" presId="urn:microsoft.com/office/officeart/2008/layout/LinedList"/>
    <dgm:cxn modelId="{9737EBE0-6042-C343-8753-D440A3686A0F}" type="presParOf" srcId="{224DCC7D-2011-7A4E-AFBF-D31596885F9B}" destId="{6EBDE0B3-176D-8649-8D84-104318E5FF0C}" srcOrd="3" destOrd="0" presId="urn:microsoft.com/office/officeart/2008/layout/LinedList"/>
    <dgm:cxn modelId="{ACDFBB79-5343-D145-98D1-967CA2BF6750}" type="presParOf" srcId="{6EBDE0B3-176D-8649-8D84-104318E5FF0C}" destId="{AD06CCAE-3A0D-604A-9CDA-1CA1EE672464}" srcOrd="0" destOrd="0" presId="urn:microsoft.com/office/officeart/2008/layout/LinedList"/>
    <dgm:cxn modelId="{1AD1322E-A9E6-AB41-855D-B18AE2128929}" type="presParOf" srcId="{6EBDE0B3-176D-8649-8D84-104318E5FF0C}" destId="{00ED2340-972E-864A-B3B9-D52EFD4BCF2F}" srcOrd="1" destOrd="0" presId="urn:microsoft.com/office/officeart/2008/layout/LinedList"/>
    <dgm:cxn modelId="{28DF5314-6651-1B40-932B-5A77DEC28DDF}" type="presParOf" srcId="{224DCC7D-2011-7A4E-AFBF-D31596885F9B}" destId="{6FC7CDF5-74E4-B24C-B827-59E904EB9760}" srcOrd="4" destOrd="0" presId="urn:microsoft.com/office/officeart/2008/layout/LinedList"/>
    <dgm:cxn modelId="{BF0C1E53-2245-6D4B-B823-1BD3AE4F13AE}" type="presParOf" srcId="{224DCC7D-2011-7A4E-AFBF-D31596885F9B}" destId="{79963BA4-331F-2846-8556-EF3B7D5DD2BA}" srcOrd="5" destOrd="0" presId="urn:microsoft.com/office/officeart/2008/layout/LinedList"/>
    <dgm:cxn modelId="{ADA32FF1-903C-CD4D-9A7B-91666F1C7EEB}" type="presParOf" srcId="{79963BA4-331F-2846-8556-EF3B7D5DD2BA}" destId="{3E0271FE-8970-3D44-B51C-79921395D8C5}" srcOrd="0" destOrd="0" presId="urn:microsoft.com/office/officeart/2008/layout/LinedList"/>
    <dgm:cxn modelId="{C60CCC87-1419-0C4D-86FD-C603A6ABFE9B}" type="presParOf" srcId="{79963BA4-331F-2846-8556-EF3B7D5DD2BA}" destId="{B6051F46-31F2-7E48-8A75-E8D4D575B543}" srcOrd="1" destOrd="0" presId="urn:microsoft.com/office/officeart/2008/layout/LinedList"/>
    <dgm:cxn modelId="{63E63FA7-2BEE-D841-A253-41593CECE701}" type="presParOf" srcId="{224DCC7D-2011-7A4E-AFBF-D31596885F9B}" destId="{AA5E3662-6A50-5B47-9766-28715164DA2A}" srcOrd="6" destOrd="0" presId="urn:microsoft.com/office/officeart/2008/layout/LinedList"/>
    <dgm:cxn modelId="{94230BB3-0076-B74D-AD46-76763CE221D7}" type="presParOf" srcId="{224DCC7D-2011-7A4E-AFBF-D31596885F9B}" destId="{EA1D01DC-E382-B549-83E6-FA0984D6E0DD}" srcOrd="7" destOrd="0" presId="urn:microsoft.com/office/officeart/2008/layout/LinedList"/>
    <dgm:cxn modelId="{F79524C5-C619-8544-99A7-5AC4487117BC}" type="presParOf" srcId="{EA1D01DC-E382-B549-83E6-FA0984D6E0DD}" destId="{753EBCCD-E0F8-9447-998C-F40E041ED6C1}" srcOrd="0" destOrd="0" presId="urn:microsoft.com/office/officeart/2008/layout/LinedList"/>
    <dgm:cxn modelId="{DF789ACF-8439-1E41-A3F9-E78B7111F4E2}" type="presParOf" srcId="{EA1D01DC-E382-B549-83E6-FA0984D6E0DD}" destId="{75AE9A8B-6A5E-674B-9CA4-9B91B200D4CB}" srcOrd="1" destOrd="0" presId="urn:microsoft.com/office/officeart/2008/layout/LinedList"/>
    <dgm:cxn modelId="{F9671E07-9876-2F43-9FDA-29123623F7C6}" type="presParOf" srcId="{224DCC7D-2011-7A4E-AFBF-D31596885F9B}" destId="{1581792F-D409-A14F-B35A-95520B1F96CF}" srcOrd="8" destOrd="0" presId="urn:microsoft.com/office/officeart/2008/layout/LinedList"/>
    <dgm:cxn modelId="{343302D5-57E2-6543-BF03-597F26CC8B07}" type="presParOf" srcId="{224DCC7D-2011-7A4E-AFBF-D31596885F9B}" destId="{A1A37BBA-5277-F846-A448-CA71ADC2C1F6}" srcOrd="9" destOrd="0" presId="urn:microsoft.com/office/officeart/2008/layout/LinedList"/>
    <dgm:cxn modelId="{DD2829F7-CA13-0C42-89B0-7AD8E9136701}" type="presParOf" srcId="{A1A37BBA-5277-F846-A448-CA71ADC2C1F6}" destId="{1D79047E-D5D3-484B-8C03-897A773DC9FA}" srcOrd="0" destOrd="0" presId="urn:microsoft.com/office/officeart/2008/layout/LinedList"/>
    <dgm:cxn modelId="{DC958F43-242B-534B-BCA0-1085CE301647}" type="presParOf" srcId="{A1A37BBA-5277-F846-A448-CA71ADC2C1F6}" destId="{55356433-FB10-5B45-B32C-B6E35485120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74C23F7-93CB-4E48-9446-4DE49870D25C}" type="doc">
      <dgm:prSet loTypeId="urn:microsoft.com/office/officeart/2005/8/layout/vList2" loCatId="list" qsTypeId="urn:microsoft.com/office/officeart/2005/8/quickstyle/simple2" qsCatId="simple" csTypeId="urn:microsoft.com/office/officeart/2005/8/colors/colorful2" csCatId="colorful" phldr="1"/>
      <dgm:spPr/>
      <dgm:t>
        <a:bodyPr/>
        <a:lstStyle/>
        <a:p>
          <a:endParaRPr lang="en-US"/>
        </a:p>
      </dgm:t>
    </dgm:pt>
    <dgm:pt modelId="{EB666DA6-C267-49A4-8521-C6551FD612DC}">
      <dgm:prSet/>
      <dgm:spPr/>
      <dgm:t>
        <a:bodyPr/>
        <a:lstStyle/>
        <a:p>
          <a:r>
            <a:rPr lang="en-US" dirty="0"/>
            <a:t>Discharged home 24 hours later on Bumex and potassium</a:t>
          </a:r>
        </a:p>
      </dgm:t>
    </dgm:pt>
    <dgm:pt modelId="{B228D217-31CD-4060-AAA8-0CF48512390E}" type="parTrans" cxnId="{A08B3A78-200A-4714-A778-E4B94D849EF3}">
      <dgm:prSet/>
      <dgm:spPr/>
      <dgm:t>
        <a:bodyPr/>
        <a:lstStyle/>
        <a:p>
          <a:endParaRPr lang="en-US"/>
        </a:p>
      </dgm:t>
    </dgm:pt>
    <dgm:pt modelId="{87D78DCA-D989-44C6-AF0F-9C5CCA2FEDFB}" type="sibTrans" cxnId="{A08B3A78-200A-4714-A778-E4B94D849EF3}">
      <dgm:prSet/>
      <dgm:spPr/>
      <dgm:t>
        <a:bodyPr/>
        <a:lstStyle/>
        <a:p>
          <a:endParaRPr lang="en-US"/>
        </a:p>
      </dgm:t>
    </dgm:pt>
    <dgm:pt modelId="{B7BCC188-62C5-46D4-8007-9CC58B640309}">
      <dgm:prSet/>
      <dgm:spPr/>
      <dgm:t>
        <a:bodyPr/>
        <a:lstStyle/>
        <a:p>
          <a:r>
            <a:rPr lang="en-US" dirty="0"/>
            <a:t>Back in the ER 12/29 for hypoxemia</a:t>
          </a:r>
        </a:p>
      </dgm:t>
    </dgm:pt>
    <dgm:pt modelId="{1A1D16E0-E2DC-4600-BEED-FE1800134E2A}" type="parTrans" cxnId="{62FDE6D2-A02E-456D-9ABE-5AC4573ADF77}">
      <dgm:prSet/>
      <dgm:spPr/>
      <dgm:t>
        <a:bodyPr/>
        <a:lstStyle/>
        <a:p>
          <a:endParaRPr lang="en-US"/>
        </a:p>
      </dgm:t>
    </dgm:pt>
    <dgm:pt modelId="{6EE02BEF-309B-474F-8FC8-CC01932115E3}" type="sibTrans" cxnId="{62FDE6D2-A02E-456D-9ABE-5AC4573ADF77}">
      <dgm:prSet/>
      <dgm:spPr/>
      <dgm:t>
        <a:bodyPr/>
        <a:lstStyle/>
        <a:p>
          <a:endParaRPr lang="en-US"/>
        </a:p>
      </dgm:t>
    </dgm:pt>
    <dgm:pt modelId="{C9994626-014E-40AC-8C40-B2E4C7990D46}">
      <dgm:prSet/>
      <dgm:spPr/>
      <dgm:t>
        <a:bodyPr/>
        <a:lstStyle/>
        <a:p>
          <a:r>
            <a:rPr lang="en-US" dirty="0"/>
            <a:t>Chest x-ray with atelectasis vs pneumonia.  Lasix and azithromycin ordered.</a:t>
          </a:r>
        </a:p>
      </dgm:t>
    </dgm:pt>
    <dgm:pt modelId="{53AA49B6-5DDC-45F1-803C-6A063BE333E1}" type="parTrans" cxnId="{F852D744-CBA4-47B8-994E-61623AF5155D}">
      <dgm:prSet/>
      <dgm:spPr/>
      <dgm:t>
        <a:bodyPr/>
        <a:lstStyle/>
        <a:p>
          <a:endParaRPr lang="en-US"/>
        </a:p>
      </dgm:t>
    </dgm:pt>
    <dgm:pt modelId="{ED53134A-7911-4553-81A5-4D87D4CDA306}" type="sibTrans" cxnId="{F852D744-CBA4-47B8-994E-61623AF5155D}">
      <dgm:prSet/>
      <dgm:spPr/>
      <dgm:t>
        <a:bodyPr/>
        <a:lstStyle/>
        <a:p>
          <a:endParaRPr lang="en-US"/>
        </a:p>
      </dgm:t>
    </dgm:pt>
    <dgm:pt modelId="{5E44B7AA-DD2A-45A7-86C8-74C9DB46E85E}">
      <dgm:prSet/>
      <dgm:spPr/>
      <dgm:t>
        <a:bodyPr/>
        <a:lstStyle/>
        <a:p>
          <a:r>
            <a:rPr lang="en-US" dirty="0"/>
            <a:t>1/29/23 back in the ER with partial small bowel obstruction</a:t>
          </a:r>
        </a:p>
      </dgm:t>
    </dgm:pt>
    <dgm:pt modelId="{96C2E5AB-6997-47B4-9CA3-FB588CBFFBE8}" type="parTrans" cxnId="{BF1A99DC-AA9C-48B6-A577-F490F5DC59EF}">
      <dgm:prSet/>
      <dgm:spPr/>
      <dgm:t>
        <a:bodyPr/>
        <a:lstStyle/>
        <a:p>
          <a:endParaRPr lang="en-US"/>
        </a:p>
      </dgm:t>
    </dgm:pt>
    <dgm:pt modelId="{EB60CF80-9D0D-4A55-8947-213B0FBF2D22}" type="sibTrans" cxnId="{BF1A99DC-AA9C-48B6-A577-F490F5DC59EF}">
      <dgm:prSet/>
      <dgm:spPr/>
      <dgm:t>
        <a:bodyPr/>
        <a:lstStyle/>
        <a:p>
          <a:endParaRPr lang="en-US"/>
        </a:p>
      </dgm:t>
    </dgm:pt>
    <dgm:pt modelId="{7CE454AE-D0C8-454D-8E9B-D1DDAB3C4D55}" type="pres">
      <dgm:prSet presAssocID="{C74C23F7-93CB-4E48-9446-4DE49870D25C}" presName="linear" presStyleCnt="0">
        <dgm:presLayoutVars>
          <dgm:animLvl val="lvl"/>
          <dgm:resizeHandles val="exact"/>
        </dgm:presLayoutVars>
      </dgm:prSet>
      <dgm:spPr/>
    </dgm:pt>
    <dgm:pt modelId="{DD40387D-E7FB-3947-A254-5644E017B99D}" type="pres">
      <dgm:prSet presAssocID="{EB666DA6-C267-49A4-8521-C6551FD612DC}" presName="parentText" presStyleLbl="node1" presStyleIdx="0" presStyleCnt="4">
        <dgm:presLayoutVars>
          <dgm:chMax val="0"/>
          <dgm:bulletEnabled val="1"/>
        </dgm:presLayoutVars>
      </dgm:prSet>
      <dgm:spPr/>
    </dgm:pt>
    <dgm:pt modelId="{25E15714-30FD-4C41-94A2-9BD9D712EF81}" type="pres">
      <dgm:prSet presAssocID="{87D78DCA-D989-44C6-AF0F-9C5CCA2FEDFB}" presName="spacer" presStyleCnt="0"/>
      <dgm:spPr/>
    </dgm:pt>
    <dgm:pt modelId="{4D0F3525-C071-0249-8CEE-3EB08A30F7AB}" type="pres">
      <dgm:prSet presAssocID="{B7BCC188-62C5-46D4-8007-9CC58B640309}" presName="parentText" presStyleLbl="node1" presStyleIdx="1" presStyleCnt="4">
        <dgm:presLayoutVars>
          <dgm:chMax val="0"/>
          <dgm:bulletEnabled val="1"/>
        </dgm:presLayoutVars>
      </dgm:prSet>
      <dgm:spPr/>
    </dgm:pt>
    <dgm:pt modelId="{10AC5FAA-30E5-3E49-8195-8204FE6CBD8E}" type="pres">
      <dgm:prSet presAssocID="{6EE02BEF-309B-474F-8FC8-CC01932115E3}" presName="spacer" presStyleCnt="0"/>
      <dgm:spPr/>
    </dgm:pt>
    <dgm:pt modelId="{9C71380E-F321-7B4A-BFC1-E5A88EA06901}" type="pres">
      <dgm:prSet presAssocID="{C9994626-014E-40AC-8C40-B2E4C7990D46}" presName="parentText" presStyleLbl="node1" presStyleIdx="2" presStyleCnt="4">
        <dgm:presLayoutVars>
          <dgm:chMax val="0"/>
          <dgm:bulletEnabled val="1"/>
        </dgm:presLayoutVars>
      </dgm:prSet>
      <dgm:spPr/>
    </dgm:pt>
    <dgm:pt modelId="{2CD261EB-9CA1-6A45-A3AB-AC1571358873}" type="pres">
      <dgm:prSet presAssocID="{ED53134A-7911-4553-81A5-4D87D4CDA306}" presName="spacer" presStyleCnt="0"/>
      <dgm:spPr/>
    </dgm:pt>
    <dgm:pt modelId="{F85C4A4F-8BF7-034C-A5EE-F27117C17CC4}" type="pres">
      <dgm:prSet presAssocID="{5E44B7AA-DD2A-45A7-86C8-74C9DB46E85E}" presName="parentText" presStyleLbl="node1" presStyleIdx="3" presStyleCnt="4">
        <dgm:presLayoutVars>
          <dgm:chMax val="0"/>
          <dgm:bulletEnabled val="1"/>
        </dgm:presLayoutVars>
      </dgm:prSet>
      <dgm:spPr/>
    </dgm:pt>
  </dgm:ptLst>
  <dgm:cxnLst>
    <dgm:cxn modelId="{5FDF8328-FEEC-1D41-A511-B46E01BC8C91}" type="presOf" srcId="{C9994626-014E-40AC-8C40-B2E4C7990D46}" destId="{9C71380E-F321-7B4A-BFC1-E5A88EA06901}" srcOrd="0" destOrd="0" presId="urn:microsoft.com/office/officeart/2005/8/layout/vList2"/>
    <dgm:cxn modelId="{C3E68F2E-A866-314A-8A97-A7C580B81E61}" type="presOf" srcId="{C74C23F7-93CB-4E48-9446-4DE49870D25C}" destId="{7CE454AE-D0C8-454D-8E9B-D1DDAB3C4D55}" srcOrd="0" destOrd="0" presId="urn:microsoft.com/office/officeart/2005/8/layout/vList2"/>
    <dgm:cxn modelId="{F852D744-CBA4-47B8-994E-61623AF5155D}" srcId="{C74C23F7-93CB-4E48-9446-4DE49870D25C}" destId="{C9994626-014E-40AC-8C40-B2E4C7990D46}" srcOrd="2" destOrd="0" parTransId="{53AA49B6-5DDC-45F1-803C-6A063BE333E1}" sibTransId="{ED53134A-7911-4553-81A5-4D87D4CDA306}"/>
    <dgm:cxn modelId="{7CA3A153-D935-284A-9D0E-4219B6034A8F}" type="presOf" srcId="{5E44B7AA-DD2A-45A7-86C8-74C9DB46E85E}" destId="{F85C4A4F-8BF7-034C-A5EE-F27117C17CC4}" srcOrd="0" destOrd="0" presId="urn:microsoft.com/office/officeart/2005/8/layout/vList2"/>
    <dgm:cxn modelId="{A08B3A78-200A-4714-A778-E4B94D849EF3}" srcId="{C74C23F7-93CB-4E48-9446-4DE49870D25C}" destId="{EB666DA6-C267-49A4-8521-C6551FD612DC}" srcOrd="0" destOrd="0" parTransId="{B228D217-31CD-4060-AAA8-0CF48512390E}" sibTransId="{87D78DCA-D989-44C6-AF0F-9C5CCA2FEDFB}"/>
    <dgm:cxn modelId="{AAD98C9A-74F2-5F47-9DBA-A372B11C122F}" type="presOf" srcId="{EB666DA6-C267-49A4-8521-C6551FD612DC}" destId="{DD40387D-E7FB-3947-A254-5644E017B99D}" srcOrd="0" destOrd="0" presId="urn:microsoft.com/office/officeart/2005/8/layout/vList2"/>
    <dgm:cxn modelId="{62FDE6D2-A02E-456D-9ABE-5AC4573ADF77}" srcId="{C74C23F7-93CB-4E48-9446-4DE49870D25C}" destId="{B7BCC188-62C5-46D4-8007-9CC58B640309}" srcOrd="1" destOrd="0" parTransId="{1A1D16E0-E2DC-4600-BEED-FE1800134E2A}" sibTransId="{6EE02BEF-309B-474F-8FC8-CC01932115E3}"/>
    <dgm:cxn modelId="{BF1A99DC-AA9C-48B6-A577-F490F5DC59EF}" srcId="{C74C23F7-93CB-4E48-9446-4DE49870D25C}" destId="{5E44B7AA-DD2A-45A7-86C8-74C9DB46E85E}" srcOrd="3" destOrd="0" parTransId="{96C2E5AB-6997-47B4-9CA3-FB588CBFFBE8}" sibTransId="{EB60CF80-9D0D-4A55-8947-213B0FBF2D22}"/>
    <dgm:cxn modelId="{3570A1DE-D42E-3B43-9EE2-422EDDBE0D3E}" type="presOf" srcId="{B7BCC188-62C5-46D4-8007-9CC58B640309}" destId="{4D0F3525-C071-0249-8CEE-3EB08A30F7AB}" srcOrd="0" destOrd="0" presId="urn:microsoft.com/office/officeart/2005/8/layout/vList2"/>
    <dgm:cxn modelId="{C1069003-BDFC-9F4A-A736-428264326371}" type="presParOf" srcId="{7CE454AE-D0C8-454D-8E9B-D1DDAB3C4D55}" destId="{DD40387D-E7FB-3947-A254-5644E017B99D}" srcOrd="0" destOrd="0" presId="urn:microsoft.com/office/officeart/2005/8/layout/vList2"/>
    <dgm:cxn modelId="{206F136D-9BF0-E243-B8C3-BE9628AA0B6C}" type="presParOf" srcId="{7CE454AE-D0C8-454D-8E9B-D1DDAB3C4D55}" destId="{25E15714-30FD-4C41-94A2-9BD9D712EF81}" srcOrd="1" destOrd="0" presId="urn:microsoft.com/office/officeart/2005/8/layout/vList2"/>
    <dgm:cxn modelId="{40BC6B9F-9AF0-B546-B4FF-382F24659069}" type="presParOf" srcId="{7CE454AE-D0C8-454D-8E9B-D1DDAB3C4D55}" destId="{4D0F3525-C071-0249-8CEE-3EB08A30F7AB}" srcOrd="2" destOrd="0" presId="urn:microsoft.com/office/officeart/2005/8/layout/vList2"/>
    <dgm:cxn modelId="{3CCCC082-F9DB-274C-855C-67EDD23F653A}" type="presParOf" srcId="{7CE454AE-D0C8-454D-8E9B-D1DDAB3C4D55}" destId="{10AC5FAA-30E5-3E49-8195-8204FE6CBD8E}" srcOrd="3" destOrd="0" presId="urn:microsoft.com/office/officeart/2005/8/layout/vList2"/>
    <dgm:cxn modelId="{07BB299A-374F-1B40-8AC5-A8720E9E648F}" type="presParOf" srcId="{7CE454AE-D0C8-454D-8E9B-D1DDAB3C4D55}" destId="{9C71380E-F321-7B4A-BFC1-E5A88EA06901}" srcOrd="4" destOrd="0" presId="urn:microsoft.com/office/officeart/2005/8/layout/vList2"/>
    <dgm:cxn modelId="{30023703-4D9D-8549-B512-B8AEBC7DB50C}" type="presParOf" srcId="{7CE454AE-D0C8-454D-8E9B-D1DDAB3C4D55}" destId="{2CD261EB-9CA1-6A45-A3AB-AC1571358873}" srcOrd="5" destOrd="0" presId="urn:microsoft.com/office/officeart/2005/8/layout/vList2"/>
    <dgm:cxn modelId="{F2731C6F-839D-9D4C-B6EF-F79F0E93D189}" type="presParOf" srcId="{7CE454AE-D0C8-454D-8E9B-D1DDAB3C4D55}" destId="{F85C4A4F-8BF7-034C-A5EE-F27117C17CC4}"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E9BC9E4-4318-476C-A4BB-3A2A8C46F9AC}" type="doc">
      <dgm:prSet loTypeId="urn:microsoft.com/office/officeart/2005/8/layout/vList2" loCatId="list" qsTypeId="urn:microsoft.com/office/officeart/2005/8/quickstyle/simple2" qsCatId="simple" csTypeId="urn:microsoft.com/office/officeart/2005/8/colors/colorful5" csCatId="colorful" phldr="1"/>
      <dgm:spPr/>
      <dgm:t>
        <a:bodyPr/>
        <a:lstStyle/>
        <a:p>
          <a:endParaRPr lang="en-US"/>
        </a:p>
      </dgm:t>
    </dgm:pt>
    <dgm:pt modelId="{2117CF60-A067-42A9-B553-FC57BE081132}">
      <dgm:prSet/>
      <dgm:spPr/>
      <dgm:t>
        <a:bodyPr/>
        <a:lstStyle/>
        <a:p>
          <a:r>
            <a:rPr lang="en-US" dirty="0"/>
            <a:t>Date: 1/27/2023</a:t>
          </a:r>
        </a:p>
      </dgm:t>
    </dgm:pt>
    <dgm:pt modelId="{A299F86D-0D09-4E05-9D0C-8EB1060F492E}" type="parTrans" cxnId="{990F2937-12E6-43EF-BA2B-9DC530BEFD21}">
      <dgm:prSet/>
      <dgm:spPr/>
      <dgm:t>
        <a:bodyPr/>
        <a:lstStyle/>
        <a:p>
          <a:endParaRPr lang="en-US"/>
        </a:p>
      </dgm:t>
    </dgm:pt>
    <dgm:pt modelId="{DF2D4F51-CF96-4391-BA66-E792D07AFECA}" type="sibTrans" cxnId="{990F2937-12E6-43EF-BA2B-9DC530BEFD21}">
      <dgm:prSet/>
      <dgm:spPr/>
      <dgm:t>
        <a:bodyPr/>
        <a:lstStyle/>
        <a:p>
          <a:endParaRPr lang="en-US"/>
        </a:p>
      </dgm:t>
    </dgm:pt>
    <dgm:pt modelId="{68796DC3-C82D-475F-A653-4EC8A942559F}">
      <dgm:prSet/>
      <dgm:spPr/>
      <dgm:t>
        <a:bodyPr/>
        <a:lstStyle/>
        <a:p>
          <a:r>
            <a:rPr lang="en-US" dirty="0"/>
            <a:t>Address: 83 E 170</a:t>
          </a:r>
        </a:p>
      </dgm:t>
    </dgm:pt>
    <dgm:pt modelId="{151B67F7-BA02-43C4-BC5F-74281F0EF561}" type="parTrans" cxnId="{6C94D362-3FB2-4306-A75B-43CC54AEE435}">
      <dgm:prSet/>
      <dgm:spPr/>
      <dgm:t>
        <a:bodyPr/>
        <a:lstStyle/>
        <a:p>
          <a:endParaRPr lang="en-US"/>
        </a:p>
      </dgm:t>
    </dgm:pt>
    <dgm:pt modelId="{6725FA29-F032-476F-9A77-FBA86FB2CA43}" type="sibTrans" cxnId="{6C94D362-3FB2-4306-A75B-43CC54AEE435}">
      <dgm:prSet/>
      <dgm:spPr/>
      <dgm:t>
        <a:bodyPr/>
        <a:lstStyle/>
        <a:p>
          <a:endParaRPr lang="en-US"/>
        </a:p>
      </dgm:t>
    </dgm:pt>
    <dgm:pt modelId="{37DDE9F1-D268-4D0C-B18D-D5513244CB95}">
      <dgm:prSet/>
      <dgm:spPr/>
      <dgm:t>
        <a:bodyPr/>
        <a:lstStyle/>
        <a:p>
          <a:r>
            <a:rPr lang="en-US" dirty="0"/>
            <a:t>Crew:</a:t>
          </a:r>
        </a:p>
      </dgm:t>
    </dgm:pt>
    <dgm:pt modelId="{EDF970F7-44A9-4664-9D94-171E751DCDB4}" type="parTrans" cxnId="{8987E387-0EE2-45E1-8616-788045095EC0}">
      <dgm:prSet/>
      <dgm:spPr/>
      <dgm:t>
        <a:bodyPr/>
        <a:lstStyle/>
        <a:p>
          <a:endParaRPr lang="en-US"/>
        </a:p>
      </dgm:t>
    </dgm:pt>
    <dgm:pt modelId="{97F093F3-83F7-46C6-B991-50C8F12CD93E}" type="sibTrans" cxnId="{8987E387-0EE2-45E1-8616-788045095EC0}">
      <dgm:prSet/>
      <dgm:spPr/>
      <dgm:t>
        <a:bodyPr/>
        <a:lstStyle/>
        <a:p>
          <a:endParaRPr lang="en-US"/>
        </a:p>
      </dgm:t>
    </dgm:pt>
    <dgm:pt modelId="{C17277F1-F315-4884-965E-19E7BC233252}">
      <dgm:prSet/>
      <dgm:spPr/>
      <dgm:t>
        <a:bodyPr/>
        <a:lstStyle/>
        <a:p>
          <a:r>
            <a:rPr lang="en-US" dirty="0"/>
            <a:t>Charisse Sweetnam</a:t>
          </a:r>
        </a:p>
      </dgm:t>
    </dgm:pt>
    <dgm:pt modelId="{4300D61F-ADEC-4A53-84A3-4D061F89DF65}" type="parTrans" cxnId="{7DA8C19C-112B-472F-8D54-F4A250518615}">
      <dgm:prSet/>
      <dgm:spPr/>
      <dgm:t>
        <a:bodyPr/>
        <a:lstStyle/>
        <a:p>
          <a:endParaRPr lang="en-US"/>
        </a:p>
      </dgm:t>
    </dgm:pt>
    <dgm:pt modelId="{45022CA0-E710-4ACB-A5D0-A05F7BBB727D}" type="sibTrans" cxnId="{7DA8C19C-112B-472F-8D54-F4A250518615}">
      <dgm:prSet/>
      <dgm:spPr/>
      <dgm:t>
        <a:bodyPr/>
        <a:lstStyle/>
        <a:p>
          <a:endParaRPr lang="en-US"/>
        </a:p>
      </dgm:t>
    </dgm:pt>
    <dgm:pt modelId="{D929F543-CC7A-4CAB-B236-528D373871DF}">
      <dgm:prSet/>
      <dgm:spPr/>
      <dgm:t>
        <a:bodyPr/>
        <a:lstStyle/>
        <a:p>
          <a:r>
            <a:rPr lang="en-US" dirty="0"/>
            <a:t>Caleb Voorhees</a:t>
          </a:r>
        </a:p>
      </dgm:t>
    </dgm:pt>
    <dgm:pt modelId="{EB7540B7-724E-4776-A407-9DFD7B97295F}" type="parTrans" cxnId="{EE5EDE37-87D4-4F5B-BD5D-33F37BC57F62}">
      <dgm:prSet/>
      <dgm:spPr/>
      <dgm:t>
        <a:bodyPr/>
        <a:lstStyle/>
        <a:p>
          <a:endParaRPr lang="en-US"/>
        </a:p>
      </dgm:t>
    </dgm:pt>
    <dgm:pt modelId="{E86F4176-409C-4993-99CD-F71813107E45}" type="sibTrans" cxnId="{EE5EDE37-87D4-4F5B-BD5D-33F37BC57F62}">
      <dgm:prSet/>
      <dgm:spPr/>
      <dgm:t>
        <a:bodyPr/>
        <a:lstStyle/>
        <a:p>
          <a:endParaRPr lang="en-US"/>
        </a:p>
      </dgm:t>
    </dgm:pt>
    <dgm:pt modelId="{C05D992C-73DF-4C03-A0F1-832435755196}">
      <dgm:prSet/>
      <dgm:spPr/>
      <dgm:t>
        <a:bodyPr/>
        <a:lstStyle/>
        <a:p>
          <a:r>
            <a:rPr lang="en-US" dirty="0"/>
            <a:t>Call: Rav 4 hit a deer.  Patient has a leg injury.  </a:t>
          </a:r>
        </a:p>
      </dgm:t>
    </dgm:pt>
    <dgm:pt modelId="{7DEAD0EA-9839-48AA-92D3-42EF7D7176E6}" type="parTrans" cxnId="{EDC1FE82-4CB6-465B-9B82-98C33C023949}">
      <dgm:prSet/>
      <dgm:spPr/>
      <dgm:t>
        <a:bodyPr/>
        <a:lstStyle/>
        <a:p>
          <a:endParaRPr lang="en-US"/>
        </a:p>
      </dgm:t>
    </dgm:pt>
    <dgm:pt modelId="{A3536714-7D3D-4935-87D9-03BD2A4072B9}" type="sibTrans" cxnId="{EDC1FE82-4CB6-465B-9B82-98C33C023949}">
      <dgm:prSet/>
      <dgm:spPr/>
      <dgm:t>
        <a:bodyPr/>
        <a:lstStyle/>
        <a:p>
          <a:endParaRPr lang="en-US"/>
        </a:p>
      </dgm:t>
    </dgm:pt>
    <dgm:pt modelId="{EFC8F3E6-B182-534E-A7E3-D4E27C57830B}" type="pres">
      <dgm:prSet presAssocID="{2E9BC9E4-4318-476C-A4BB-3A2A8C46F9AC}" presName="linear" presStyleCnt="0">
        <dgm:presLayoutVars>
          <dgm:animLvl val="lvl"/>
          <dgm:resizeHandles val="exact"/>
        </dgm:presLayoutVars>
      </dgm:prSet>
      <dgm:spPr/>
    </dgm:pt>
    <dgm:pt modelId="{1E6CAF40-0898-7141-9A0E-40E1FBEC63AE}" type="pres">
      <dgm:prSet presAssocID="{2117CF60-A067-42A9-B553-FC57BE081132}" presName="parentText" presStyleLbl="node1" presStyleIdx="0" presStyleCnt="4">
        <dgm:presLayoutVars>
          <dgm:chMax val="0"/>
          <dgm:bulletEnabled val="1"/>
        </dgm:presLayoutVars>
      </dgm:prSet>
      <dgm:spPr/>
    </dgm:pt>
    <dgm:pt modelId="{B003D4A5-379E-DB4F-964C-9FEFD5C3CEC3}" type="pres">
      <dgm:prSet presAssocID="{DF2D4F51-CF96-4391-BA66-E792D07AFECA}" presName="spacer" presStyleCnt="0"/>
      <dgm:spPr/>
    </dgm:pt>
    <dgm:pt modelId="{DC10D2C4-38D0-5E41-A148-F2FEEBFD679F}" type="pres">
      <dgm:prSet presAssocID="{68796DC3-C82D-475F-A653-4EC8A942559F}" presName="parentText" presStyleLbl="node1" presStyleIdx="1" presStyleCnt="4">
        <dgm:presLayoutVars>
          <dgm:chMax val="0"/>
          <dgm:bulletEnabled val="1"/>
        </dgm:presLayoutVars>
      </dgm:prSet>
      <dgm:spPr/>
    </dgm:pt>
    <dgm:pt modelId="{28A410E9-72BD-2C48-8B3C-6407EF33C9A4}" type="pres">
      <dgm:prSet presAssocID="{6725FA29-F032-476F-9A77-FBA86FB2CA43}" presName="spacer" presStyleCnt="0"/>
      <dgm:spPr/>
    </dgm:pt>
    <dgm:pt modelId="{174354C5-09C0-4B41-BFD6-B68CDD164359}" type="pres">
      <dgm:prSet presAssocID="{37DDE9F1-D268-4D0C-B18D-D5513244CB95}" presName="parentText" presStyleLbl="node1" presStyleIdx="2" presStyleCnt="4">
        <dgm:presLayoutVars>
          <dgm:chMax val="0"/>
          <dgm:bulletEnabled val="1"/>
        </dgm:presLayoutVars>
      </dgm:prSet>
      <dgm:spPr/>
    </dgm:pt>
    <dgm:pt modelId="{B5F4F8B3-9E2E-3B47-B892-6C0FE963A2E9}" type="pres">
      <dgm:prSet presAssocID="{37DDE9F1-D268-4D0C-B18D-D5513244CB95}" presName="childText" presStyleLbl="revTx" presStyleIdx="0" presStyleCnt="1">
        <dgm:presLayoutVars>
          <dgm:bulletEnabled val="1"/>
        </dgm:presLayoutVars>
      </dgm:prSet>
      <dgm:spPr/>
    </dgm:pt>
    <dgm:pt modelId="{80219B89-E5B6-A64B-8252-6DFEC742F661}" type="pres">
      <dgm:prSet presAssocID="{C05D992C-73DF-4C03-A0F1-832435755196}" presName="parentText" presStyleLbl="node1" presStyleIdx="3" presStyleCnt="4">
        <dgm:presLayoutVars>
          <dgm:chMax val="0"/>
          <dgm:bulletEnabled val="1"/>
        </dgm:presLayoutVars>
      </dgm:prSet>
      <dgm:spPr/>
    </dgm:pt>
  </dgm:ptLst>
  <dgm:cxnLst>
    <dgm:cxn modelId="{990F2937-12E6-43EF-BA2B-9DC530BEFD21}" srcId="{2E9BC9E4-4318-476C-A4BB-3A2A8C46F9AC}" destId="{2117CF60-A067-42A9-B553-FC57BE081132}" srcOrd="0" destOrd="0" parTransId="{A299F86D-0D09-4E05-9D0C-8EB1060F492E}" sibTransId="{DF2D4F51-CF96-4391-BA66-E792D07AFECA}"/>
    <dgm:cxn modelId="{EE5EDE37-87D4-4F5B-BD5D-33F37BC57F62}" srcId="{37DDE9F1-D268-4D0C-B18D-D5513244CB95}" destId="{D929F543-CC7A-4CAB-B236-528D373871DF}" srcOrd="1" destOrd="0" parTransId="{EB7540B7-724E-4776-A407-9DFD7B97295F}" sibTransId="{E86F4176-409C-4993-99CD-F71813107E45}"/>
    <dgm:cxn modelId="{6C94D362-3FB2-4306-A75B-43CC54AEE435}" srcId="{2E9BC9E4-4318-476C-A4BB-3A2A8C46F9AC}" destId="{68796DC3-C82D-475F-A653-4EC8A942559F}" srcOrd="1" destOrd="0" parTransId="{151B67F7-BA02-43C4-BC5F-74281F0EF561}" sibTransId="{6725FA29-F032-476F-9A77-FBA86FB2CA43}"/>
    <dgm:cxn modelId="{1EB06479-ED17-4C42-9789-6D7F335B9E5D}" type="presOf" srcId="{D929F543-CC7A-4CAB-B236-528D373871DF}" destId="{B5F4F8B3-9E2E-3B47-B892-6C0FE963A2E9}" srcOrd="0" destOrd="1" presId="urn:microsoft.com/office/officeart/2005/8/layout/vList2"/>
    <dgm:cxn modelId="{EDC1FE82-4CB6-465B-9B82-98C33C023949}" srcId="{2E9BC9E4-4318-476C-A4BB-3A2A8C46F9AC}" destId="{C05D992C-73DF-4C03-A0F1-832435755196}" srcOrd="3" destOrd="0" parTransId="{7DEAD0EA-9839-48AA-92D3-42EF7D7176E6}" sibTransId="{A3536714-7D3D-4935-87D9-03BD2A4072B9}"/>
    <dgm:cxn modelId="{D9D32385-81FD-C345-A54F-994901C0A2BB}" type="presOf" srcId="{C05D992C-73DF-4C03-A0F1-832435755196}" destId="{80219B89-E5B6-A64B-8252-6DFEC742F661}" srcOrd="0" destOrd="0" presId="urn:microsoft.com/office/officeart/2005/8/layout/vList2"/>
    <dgm:cxn modelId="{8987E387-0EE2-45E1-8616-788045095EC0}" srcId="{2E9BC9E4-4318-476C-A4BB-3A2A8C46F9AC}" destId="{37DDE9F1-D268-4D0C-B18D-D5513244CB95}" srcOrd="2" destOrd="0" parTransId="{EDF970F7-44A9-4664-9D94-171E751DCDB4}" sibTransId="{97F093F3-83F7-46C6-B991-50C8F12CD93E}"/>
    <dgm:cxn modelId="{1A3B568F-7D23-A140-B826-196382006BC3}" type="presOf" srcId="{68796DC3-C82D-475F-A653-4EC8A942559F}" destId="{DC10D2C4-38D0-5E41-A148-F2FEEBFD679F}" srcOrd="0" destOrd="0" presId="urn:microsoft.com/office/officeart/2005/8/layout/vList2"/>
    <dgm:cxn modelId="{7DA8C19C-112B-472F-8D54-F4A250518615}" srcId="{37DDE9F1-D268-4D0C-B18D-D5513244CB95}" destId="{C17277F1-F315-4884-965E-19E7BC233252}" srcOrd="0" destOrd="0" parTransId="{4300D61F-ADEC-4A53-84A3-4D061F89DF65}" sibTransId="{45022CA0-E710-4ACB-A5D0-A05F7BBB727D}"/>
    <dgm:cxn modelId="{BADEE3B3-4414-7C49-9D71-72EE43A16535}" type="presOf" srcId="{37DDE9F1-D268-4D0C-B18D-D5513244CB95}" destId="{174354C5-09C0-4B41-BFD6-B68CDD164359}" srcOrd="0" destOrd="0" presId="urn:microsoft.com/office/officeart/2005/8/layout/vList2"/>
    <dgm:cxn modelId="{D73527B6-A55D-654F-BF51-E6E6D2B0839E}" type="presOf" srcId="{2117CF60-A067-42A9-B553-FC57BE081132}" destId="{1E6CAF40-0898-7141-9A0E-40E1FBEC63AE}" srcOrd="0" destOrd="0" presId="urn:microsoft.com/office/officeart/2005/8/layout/vList2"/>
    <dgm:cxn modelId="{EE1F8ECA-30E8-9F48-BA1E-E8332467547D}" type="presOf" srcId="{2E9BC9E4-4318-476C-A4BB-3A2A8C46F9AC}" destId="{EFC8F3E6-B182-534E-A7E3-D4E27C57830B}" srcOrd="0" destOrd="0" presId="urn:microsoft.com/office/officeart/2005/8/layout/vList2"/>
    <dgm:cxn modelId="{E3185AEC-6723-B140-A7E0-643121A9070F}" type="presOf" srcId="{C17277F1-F315-4884-965E-19E7BC233252}" destId="{B5F4F8B3-9E2E-3B47-B892-6C0FE963A2E9}" srcOrd="0" destOrd="0" presId="urn:microsoft.com/office/officeart/2005/8/layout/vList2"/>
    <dgm:cxn modelId="{D8F93AB0-D646-C84E-B829-048275818D7D}" type="presParOf" srcId="{EFC8F3E6-B182-534E-A7E3-D4E27C57830B}" destId="{1E6CAF40-0898-7141-9A0E-40E1FBEC63AE}" srcOrd="0" destOrd="0" presId="urn:microsoft.com/office/officeart/2005/8/layout/vList2"/>
    <dgm:cxn modelId="{FCCEECFA-E976-F24C-8C6A-DCC9526F8CBF}" type="presParOf" srcId="{EFC8F3E6-B182-534E-A7E3-D4E27C57830B}" destId="{B003D4A5-379E-DB4F-964C-9FEFD5C3CEC3}" srcOrd="1" destOrd="0" presId="urn:microsoft.com/office/officeart/2005/8/layout/vList2"/>
    <dgm:cxn modelId="{CC65BCBF-09BD-F24E-9DAA-CBC282E40E48}" type="presParOf" srcId="{EFC8F3E6-B182-534E-A7E3-D4E27C57830B}" destId="{DC10D2C4-38D0-5E41-A148-F2FEEBFD679F}" srcOrd="2" destOrd="0" presId="urn:microsoft.com/office/officeart/2005/8/layout/vList2"/>
    <dgm:cxn modelId="{85E866A5-FBEE-A244-B846-29F5C523456B}" type="presParOf" srcId="{EFC8F3E6-B182-534E-A7E3-D4E27C57830B}" destId="{28A410E9-72BD-2C48-8B3C-6407EF33C9A4}" srcOrd="3" destOrd="0" presId="urn:microsoft.com/office/officeart/2005/8/layout/vList2"/>
    <dgm:cxn modelId="{964B4034-2F91-C247-A6E6-27F14D8ADF72}" type="presParOf" srcId="{EFC8F3E6-B182-534E-A7E3-D4E27C57830B}" destId="{174354C5-09C0-4B41-BFD6-B68CDD164359}" srcOrd="4" destOrd="0" presId="urn:microsoft.com/office/officeart/2005/8/layout/vList2"/>
    <dgm:cxn modelId="{EA4FE8FA-51F5-DC4A-924C-83456FD88D91}" type="presParOf" srcId="{EFC8F3E6-B182-534E-A7E3-D4E27C57830B}" destId="{B5F4F8B3-9E2E-3B47-B892-6C0FE963A2E9}" srcOrd="5" destOrd="0" presId="urn:microsoft.com/office/officeart/2005/8/layout/vList2"/>
    <dgm:cxn modelId="{48B96DBE-6854-C245-8B51-1776B96CE3DB}" type="presParOf" srcId="{EFC8F3E6-B182-534E-A7E3-D4E27C57830B}" destId="{80219B89-E5B6-A64B-8252-6DFEC742F661}"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E351557-6F39-4A9D-9EFD-E7B3478D1165}" type="doc">
      <dgm:prSet loTypeId="urn:microsoft.com/office/officeart/2005/8/layout/hierarchy1" loCatId="hierarchy" qsTypeId="urn:microsoft.com/office/officeart/2005/8/quickstyle/simple4" qsCatId="simple" csTypeId="urn:microsoft.com/office/officeart/2005/8/colors/accent1_2" csCatId="accent1" phldr="1"/>
      <dgm:spPr/>
      <dgm:t>
        <a:bodyPr/>
        <a:lstStyle/>
        <a:p>
          <a:endParaRPr lang="en-US"/>
        </a:p>
      </dgm:t>
    </dgm:pt>
    <dgm:pt modelId="{C3F7C399-C649-4A7A-97A7-CD307E9C3047}">
      <dgm:prSet/>
      <dgm:spPr/>
      <dgm:t>
        <a:bodyPr/>
        <a:lstStyle/>
        <a:p>
          <a:r>
            <a:rPr lang="en-US" dirty="0"/>
            <a:t>Evaluation unremarkable</a:t>
          </a:r>
        </a:p>
      </dgm:t>
    </dgm:pt>
    <dgm:pt modelId="{7C4438B7-4E56-460E-B6C5-E44810ED62AB}" type="parTrans" cxnId="{B7AEBA1A-19B3-4A16-9CB5-E51938D16E7D}">
      <dgm:prSet/>
      <dgm:spPr/>
      <dgm:t>
        <a:bodyPr/>
        <a:lstStyle/>
        <a:p>
          <a:endParaRPr lang="en-US"/>
        </a:p>
      </dgm:t>
    </dgm:pt>
    <dgm:pt modelId="{40280FBB-57FC-4EE1-B82B-F236C108BC2E}" type="sibTrans" cxnId="{B7AEBA1A-19B3-4A16-9CB5-E51938D16E7D}">
      <dgm:prSet/>
      <dgm:spPr/>
      <dgm:t>
        <a:bodyPr/>
        <a:lstStyle/>
        <a:p>
          <a:endParaRPr lang="en-US"/>
        </a:p>
      </dgm:t>
    </dgm:pt>
    <dgm:pt modelId="{BEFE0EDF-88C0-4F29-B742-C838C7B4FD49}">
      <dgm:prSet/>
      <dgm:spPr/>
      <dgm:t>
        <a:bodyPr/>
        <a:lstStyle/>
        <a:p>
          <a:r>
            <a:rPr lang="en-US" dirty="0"/>
            <a:t>X-rays normal</a:t>
          </a:r>
        </a:p>
      </dgm:t>
    </dgm:pt>
    <dgm:pt modelId="{7D01B374-4978-4F27-8AEE-532FC9D6E83E}" type="parTrans" cxnId="{79217A7A-F311-4757-8859-4498C5CEF203}">
      <dgm:prSet/>
      <dgm:spPr/>
      <dgm:t>
        <a:bodyPr/>
        <a:lstStyle/>
        <a:p>
          <a:endParaRPr lang="en-US"/>
        </a:p>
      </dgm:t>
    </dgm:pt>
    <dgm:pt modelId="{72A39E7C-7562-4B46-9E90-7E9140AEB1DD}" type="sibTrans" cxnId="{79217A7A-F311-4757-8859-4498C5CEF203}">
      <dgm:prSet/>
      <dgm:spPr/>
      <dgm:t>
        <a:bodyPr/>
        <a:lstStyle/>
        <a:p>
          <a:endParaRPr lang="en-US"/>
        </a:p>
      </dgm:t>
    </dgm:pt>
    <dgm:pt modelId="{67E96A6F-B444-0942-B549-072050995371}" type="pres">
      <dgm:prSet presAssocID="{9E351557-6F39-4A9D-9EFD-E7B3478D1165}" presName="hierChild1" presStyleCnt="0">
        <dgm:presLayoutVars>
          <dgm:chPref val="1"/>
          <dgm:dir/>
          <dgm:animOne val="branch"/>
          <dgm:animLvl val="lvl"/>
          <dgm:resizeHandles/>
        </dgm:presLayoutVars>
      </dgm:prSet>
      <dgm:spPr/>
    </dgm:pt>
    <dgm:pt modelId="{2F24F0E1-C45A-AB4B-AC1F-E6E121E9C496}" type="pres">
      <dgm:prSet presAssocID="{C3F7C399-C649-4A7A-97A7-CD307E9C3047}" presName="hierRoot1" presStyleCnt="0"/>
      <dgm:spPr/>
    </dgm:pt>
    <dgm:pt modelId="{715F0001-580A-0844-A639-90D818492B8C}" type="pres">
      <dgm:prSet presAssocID="{C3F7C399-C649-4A7A-97A7-CD307E9C3047}" presName="composite" presStyleCnt="0"/>
      <dgm:spPr/>
    </dgm:pt>
    <dgm:pt modelId="{CF964380-D556-064D-84A5-37169958EE25}" type="pres">
      <dgm:prSet presAssocID="{C3F7C399-C649-4A7A-97A7-CD307E9C3047}" presName="background" presStyleLbl="node0" presStyleIdx="0" presStyleCnt="2"/>
      <dgm:spPr/>
    </dgm:pt>
    <dgm:pt modelId="{9530321F-BBC0-B34A-847A-E09F60158C30}" type="pres">
      <dgm:prSet presAssocID="{C3F7C399-C649-4A7A-97A7-CD307E9C3047}" presName="text" presStyleLbl="fgAcc0" presStyleIdx="0" presStyleCnt="2">
        <dgm:presLayoutVars>
          <dgm:chPref val="3"/>
        </dgm:presLayoutVars>
      </dgm:prSet>
      <dgm:spPr/>
    </dgm:pt>
    <dgm:pt modelId="{AABA2F0C-5ED7-4248-ACF6-592BA4881B25}" type="pres">
      <dgm:prSet presAssocID="{C3F7C399-C649-4A7A-97A7-CD307E9C3047}" presName="hierChild2" presStyleCnt="0"/>
      <dgm:spPr/>
    </dgm:pt>
    <dgm:pt modelId="{EAB69629-4D4C-3848-8046-67DE53D08F0E}" type="pres">
      <dgm:prSet presAssocID="{BEFE0EDF-88C0-4F29-B742-C838C7B4FD49}" presName="hierRoot1" presStyleCnt="0"/>
      <dgm:spPr/>
    </dgm:pt>
    <dgm:pt modelId="{4DFF912C-1130-BF49-9146-32762EE88CF4}" type="pres">
      <dgm:prSet presAssocID="{BEFE0EDF-88C0-4F29-B742-C838C7B4FD49}" presName="composite" presStyleCnt="0"/>
      <dgm:spPr/>
    </dgm:pt>
    <dgm:pt modelId="{58A53EF9-27AF-6545-A6CE-402BDB5E4EB4}" type="pres">
      <dgm:prSet presAssocID="{BEFE0EDF-88C0-4F29-B742-C838C7B4FD49}" presName="background" presStyleLbl="node0" presStyleIdx="1" presStyleCnt="2"/>
      <dgm:spPr/>
    </dgm:pt>
    <dgm:pt modelId="{E2B050BD-F474-B549-BD21-FC3CAFB414D4}" type="pres">
      <dgm:prSet presAssocID="{BEFE0EDF-88C0-4F29-B742-C838C7B4FD49}" presName="text" presStyleLbl="fgAcc0" presStyleIdx="1" presStyleCnt="2">
        <dgm:presLayoutVars>
          <dgm:chPref val="3"/>
        </dgm:presLayoutVars>
      </dgm:prSet>
      <dgm:spPr/>
    </dgm:pt>
    <dgm:pt modelId="{6261A60E-A86D-4C45-9078-26254C84F6FF}" type="pres">
      <dgm:prSet presAssocID="{BEFE0EDF-88C0-4F29-B742-C838C7B4FD49}" presName="hierChild2" presStyleCnt="0"/>
      <dgm:spPr/>
    </dgm:pt>
  </dgm:ptLst>
  <dgm:cxnLst>
    <dgm:cxn modelId="{B7AEBA1A-19B3-4A16-9CB5-E51938D16E7D}" srcId="{9E351557-6F39-4A9D-9EFD-E7B3478D1165}" destId="{C3F7C399-C649-4A7A-97A7-CD307E9C3047}" srcOrd="0" destOrd="0" parTransId="{7C4438B7-4E56-460E-B6C5-E44810ED62AB}" sibTransId="{40280FBB-57FC-4EE1-B82B-F236C108BC2E}"/>
    <dgm:cxn modelId="{AF330677-8C39-B34C-8E65-9959A6210F20}" type="presOf" srcId="{9E351557-6F39-4A9D-9EFD-E7B3478D1165}" destId="{67E96A6F-B444-0942-B549-072050995371}" srcOrd="0" destOrd="0" presId="urn:microsoft.com/office/officeart/2005/8/layout/hierarchy1"/>
    <dgm:cxn modelId="{79217A7A-F311-4757-8859-4498C5CEF203}" srcId="{9E351557-6F39-4A9D-9EFD-E7B3478D1165}" destId="{BEFE0EDF-88C0-4F29-B742-C838C7B4FD49}" srcOrd="1" destOrd="0" parTransId="{7D01B374-4978-4F27-8AEE-532FC9D6E83E}" sibTransId="{72A39E7C-7562-4B46-9E90-7E9140AEB1DD}"/>
    <dgm:cxn modelId="{DC87F588-61A1-7E48-809D-1BE55E5E560F}" type="presOf" srcId="{C3F7C399-C649-4A7A-97A7-CD307E9C3047}" destId="{9530321F-BBC0-B34A-847A-E09F60158C30}" srcOrd="0" destOrd="0" presId="urn:microsoft.com/office/officeart/2005/8/layout/hierarchy1"/>
    <dgm:cxn modelId="{B48C08F1-D24C-ED48-92C8-13FBC95F38D5}" type="presOf" srcId="{BEFE0EDF-88C0-4F29-B742-C838C7B4FD49}" destId="{E2B050BD-F474-B549-BD21-FC3CAFB414D4}" srcOrd="0" destOrd="0" presId="urn:microsoft.com/office/officeart/2005/8/layout/hierarchy1"/>
    <dgm:cxn modelId="{4972E39B-B3DA-9645-9EF5-5C0AC1C12D3B}" type="presParOf" srcId="{67E96A6F-B444-0942-B549-072050995371}" destId="{2F24F0E1-C45A-AB4B-AC1F-E6E121E9C496}" srcOrd="0" destOrd="0" presId="urn:microsoft.com/office/officeart/2005/8/layout/hierarchy1"/>
    <dgm:cxn modelId="{5345B401-94DE-CD4A-8F49-CCEB98FF8841}" type="presParOf" srcId="{2F24F0E1-C45A-AB4B-AC1F-E6E121E9C496}" destId="{715F0001-580A-0844-A639-90D818492B8C}" srcOrd="0" destOrd="0" presId="urn:microsoft.com/office/officeart/2005/8/layout/hierarchy1"/>
    <dgm:cxn modelId="{29390435-9F54-6045-99F3-1D2C7C657556}" type="presParOf" srcId="{715F0001-580A-0844-A639-90D818492B8C}" destId="{CF964380-D556-064D-84A5-37169958EE25}" srcOrd="0" destOrd="0" presId="urn:microsoft.com/office/officeart/2005/8/layout/hierarchy1"/>
    <dgm:cxn modelId="{7D8169A5-5772-B94B-B79B-90B816A9A8E0}" type="presParOf" srcId="{715F0001-580A-0844-A639-90D818492B8C}" destId="{9530321F-BBC0-B34A-847A-E09F60158C30}" srcOrd="1" destOrd="0" presId="urn:microsoft.com/office/officeart/2005/8/layout/hierarchy1"/>
    <dgm:cxn modelId="{97830F84-F6E0-6349-B306-9E549B070978}" type="presParOf" srcId="{2F24F0E1-C45A-AB4B-AC1F-E6E121E9C496}" destId="{AABA2F0C-5ED7-4248-ACF6-592BA4881B25}" srcOrd="1" destOrd="0" presId="urn:microsoft.com/office/officeart/2005/8/layout/hierarchy1"/>
    <dgm:cxn modelId="{728B9BEE-5D48-8D43-9B62-3DAF24CAE763}" type="presParOf" srcId="{67E96A6F-B444-0942-B549-072050995371}" destId="{EAB69629-4D4C-3848-8046-67DE53D08F0E}" srcOrd="1" destOrd="0" presId="urn:microsoft.com/office/officeart/2005/8/layout/hierarchy1"/>
    <dgm:cxn modelId="{EF5F572C-9CDB-4D42-95F9-194009DE3438}" type="presParOf" srcId="{EAB69629-4D4C-3848-8046-67DE53D08F0E}" destId="{4DFF912C-1130-BF49-9146-32762EE88CF4}" srcOrd="0" destOrd="0" presId="urn:microsoft.com/office/officeart/2005/8/layout/hierarchy1"/>
    <dgm:cxn modelId="{5E5AC2AA-7DFF-D846-9FEE-CC24E7FC6D94}" type="presParOf" srcId="{4DFF912C-1130-BF49-9146-32762EE88CF4}" destId="{58A53EF9-27AF-6545-A6CE-402BDB5E4EB4}" srcOrd="0" destOrd="0" presId="urn:microsoft.com/office/officeart/2005/8/layout/hierarchy1"/>
    <dgm:cxn modelId="{2E9FD234-D98C-BC4D-B0FC-08A4F44BF07B}" type="presParOf" srcId="{4DFF912C-1130-BF49-9146-32762EE88CF4}" destId="{E2B050BD-F474-B549-BD21-FC3CAFB414D4}" srcOrd="1" destOrd="0" presId="urn:microsoft.com/office/officeart/2005/8/layout/hierarchy1"/>
    <dgm:cxn modelId="{A7092860-98A1-8644-87C0-E61E7243BFF9}" type="presParOf" srcId="{EAB69629-4D4C-3848-8046-67DE53D08F0E}" destId="{6261A60E-A86D-4C45-9078-26254C84F6FF}"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2D0C5FA-3D8D-46EA-BB49-9ADE0CD04D40}" type="doc">
      <dgm:prSet loTypeId="urn:microsoft.com/office/officeart/2008/layout/LinedList" loCatId="list" qsTypeId="urn:microsoft.com/office/officeart/2005/8/quickstyle/simple2" qsCatId="simple" csTypeId="urn:microsoft.com/office/officeart/2005/8/colors/accent4_2" csCatId="accent4" phldr="1"/>
      <dgm:spPr/>
      <dgm:t>
        <a:bodyPr/>
        <a:lstStyle/>
        <a:p>
          <a:endParaRPr lang="en-US"/>
        </a:p>
      </dgm:t>
    </dgm:pt>
    <dgm:pt modelId="{825665DD-A494-41BF-85B2-6F15B4D32E0C}">
      <dgm:prSet/>
      <dgm:spPr/>
      <dgm:t>
        <a:bodyPr/>
        <a:lstStyle/>
        <a:p>
          <a:r>
            <a:rPr lang="en-US" dirty="0"/>
            <a:t>Most common at dawn and dusk</a:t>
          </a:r>
        </a:p>
      </dgm:t>
    </dgm:pt>
    <dgm:pt modelId="{51CD4B7F-13E5-4104-BCF8-38446A0EF149}" type="parTrans" cxnId="{5709FA69-C8CD-4226-94D6-892947D6DAB7}">
      <dgm:prSet/>
      <dgm:spPr/>
      <dgm:t>
        <a:bodyPr/>
        <a:lstStyle/>
        <a:p>
          <a:endParaRPr lang="en-US"/>
        </a:p>
      </dgm:t>
    </dgm:pt>
    <dgm:pt modelId="{4D6C30CE-7CE4-4359-AF97-C3939F5D293D}" type="sibTrans" cxnId="{5709FA69-C8CD-4226-94D6-892947D6DAB7}">
      <dgm:prSet/>
      <dgm:spPr/>
      <dgm:t>
        <a:bodyPr/>
        <a:lstStyle/>
        <a:p>
          <a:endParaRPr lang="en-US"/>
        </a:p>
      </dgm:t>
    </dgm:pt>
    <dgm:pt modelId="{A43E87AF-666C-44BF-9F2B-D88FFDFA46C8}">
      <dgm:prSet/>
      <dgm:spPr/>
      <dgm:t>
        <a:bodyPr/>
        <a:lstStyle/>
        <a:p>
          <a:r>
            <a:rPr lang="en-US" dirty="0"/>
            <a:t>Most high risk area in this region is Hwy 82 between Glenwood and Aspen</a:t>
          </a:r>
        </a:p>
      </dgm:t>
    </dgm:pt>
    <dgm:pt modelId="{D51B426F-4755-4F7A-B485-E6982C13F547}" type="parTrans" cxnId="{73FE0B6B-AD7B-4F0E-B77C-836712AD6518}">
      <dgm:prSet/>
      <dgm:spPr/>
      <dgm:t>
        <a:bodyPr/>
        <a:lstStyle/>
        <a:p>
          <a:endParaRPr lang="en-US"/>
        </a:p>
      </dgm:t>
    </dgm:pt>
    <dgm:pt modelId="{33B1AC03-F5F9-48FF-939E-6D051FBAE6F4}" type="sibTrans" cxnId="{73FE0B6B-AD7B-4F0E-B77C-836712AD6518}">
      <dgm:prSet/>
      <dgm:spPr/>
      <dgm:t>
        <a:bodyPr/>
        <a:lstStyle/>
        <a:p>
          <a:endParaRPr lang="en-US"/>
        </a:p>
      </dgm:t>
    </dgm:pt>
    <dgm:pt modelId="{77DC5419-4E04-4122-81DB-08172BC9090B}">
      <dgm:prSet/>
      <dgm:spPr/>
      <dgm:t>
        <a:bodyPr/>
        <a:lstStyle/>
        <a:p>
          <a:r>
            <a:rPr lang="en-US" dirty="0"/>
            <a:t>Account for 4-10% of all accidents nation wide</a:t>
          </a:r>
        </a:p>
      </dgm:t>
    </dgm:pt>
    <dgm:pt modelId="{0EC4B1E8-2BA9-4FE8-B58D-8254BDDC0937}" type="parTrans" cxnId="{E3284C26-7475-4E5C-864A-4FF5337BF79F}">
      <dgm:prSet/>
      <dgm:spPr/>
      <dgm:t>
        <a:bodyPr/>
        <a:lstStyle/>
        <a:p>
          <a:endParaRPr lang="en-US"/>
        </a:p>
      </dgm:t>
    </dgm:pt>
    <dgm:pt modelId="{D8E9E391-98ED-4FD5-911A-B938E76E7B9C}" type="sibTrans" cxnId="{E3284C26-7475-4E5C-864A-4FF5337BF79F}">
      <dgm:prSet/>
      <dgm:spPr/>
      <dgm:t>
        <a:bodyPr/>
        <a:lstStyle/>
        <a:p>
          <a:endParaRPr lang="en-US"/>
        </a:p>
      </dgm:t>
    </dgm:pt>
    <dgm:pt modelId="{C5EE71E6-DCCC-4D25-A4CF-B42F65E8BC84}">
      <dgm:prSet/>
      <dgm:spPr/>
      <dgm:t>
        <a:bodyPr/>
        <a:lstStyle/>
        <a:p>
          <a:r>
            <a:rPr lang="en-US" dirty="0"/>
            <a:t>26,000 injuries estimated</a:t>
          </a:r>
        </a:p>
      </dgm:t>
    </dgm:pt>
    <dgm:pt modelId="{8F911642-0497-42D0-B6A6-A4E22526026F}" type="parTrans" cxnId="{98DBF419-EC52-419E-83A6-063960283877}">
      <dgm:prSet/>
      <dgm:spPr/>
      <dgm:t>
        <a:bodyPr/>
        <a:lstStyle/>
        <a:p>
          <a:endParaRPr lang="en-US"/>
        </a:p>
      </dgm:t>
    </dgm:pt>
    <dgm:pt modelId="{6B73F37D-7308-4E43-A799-2A34C220E127}" type="sibTrans" cxnId="{98DBF419-EC52-419E-83A6-063960283877}">
      <dgm:prSet/>
      <dgm:spPr/>
      <dgm:t>
        <a:bodyPr/>
        <a:lstStyle/>
        <a:p>
          <a:endParaRPr lang="en-US"/>
        </a:p>
      </dgm:t>
    </dgm:pt>
    <dgm:pt modelId="{B069E412-3BD9-4EFF-A0D3-EB80E107DB9C}">
      <dgm:prSet/>
      <dgm:spPr/>
      <dgm:t>
        <a:bodyPr/>
        <a:lstStyle/>
        <a:p>
          <a:r>
            <a:rPr lang="en-US" dirty="0"/>
            <a:t>And 150 – 200 deaths annually</a:t>
          </a:r>
        </a:p>
      </dgm:t>
    </dgm:pt>
    <dgm:pt modelId="{37B39FC5-8235-4D4E-ABCE-AC5ED919B1F4}" type="parTrans" cxnId="{F204C749-9051-47C5-91EB-B90F3A1273F6}">
      <dgm:prSet/>
      <dgm:spPr/>
      <dgm:t>
        <a:bodyPr/>
        <a:lstStyle/>
        <a:p>
          <a:endParaRPr lang="en-US"/>
        </a:p>
      </dgm:t>
    </dgm:pt>
    <dgm:pt modelId="{B80C809C-7675-4EA2-AB52-386C4163EE75}" type="sibTrans" cxnId="{F204C749-9051-47C5-91EB-B90F3A1273F6}">
      <dgm:prSet/>
      <dgm:spPr/>
      <dgm:t>
        <a:bodyPr/>
        <a:lstStyle/>
        <a:p>
          <a:endParaRPr lang="en-US"/>
        </a:p>
      </dgm:t>
    </dgm:pt>
    <dgm:pt modelId="{DBA9540F-D346-F349-A4BC-5A8F452AFC55}" type="pres">
      <dgm:prSet presAssocID="{62D0C5FA-3D8D-46EA-BB49-9ADE0CD04D40}" presName="vert0" presStyleCnt="0">
        <dgm:presLayoutVars>
          <dgm:dir/>
          <dgm:animOne val="branch"/>
          <dgm:animLvl val="lvl"/>
        </dgm:presLayoutVars>
      </dgm:prSet>
      <dgm:spPr/>
    </dgm:pt>
    <dgm:pt modelId="{0F807BE6-87BB-DD44-A835-801C7A67F010}" type="pres">
      <dgm:prSet presAssocID="{825665DD-A494-41BF-85B2-6F15B4D32E0C}" presName="thickLine" presStyleLbl="alignNode1" presStyleIdx="0" presStyleCnt="5"/>
      <dgm:spPr/>
    </dgm:pt>
    <dgm:pt modelId="{3EF780BF-2A72-DC47-A14B-45BF53167B7E}" type="pres">
      <dgm:prSet presAssocID="{825665DD-A494-41BF-85B2-6F15B4D32E0C}" presName="horz1" presStyleCnt="0"/>
      <dgm:spPr/>
    </dgm:pt>
    <dgm:pt modelId="{9648F500-0B37-CD46-AD23-DA3AE838CD3E}" type="pres">
      <dgm:prSet presAssocID="{825665DD-A494-41BF-85B2-6F15B4D32E0C}" presName="tx1" presStyleLbl="revTx" presStyleIdx="0" presStyleCnt="5"/>
      <dgm:spPr/>
    </dgm:pt>
    <dgm:pt modelId="{B2C98741-921B-6048-8013-25D7E3C99193}" type="pres">
      <dgm:prSet presAssocID="{825665DD-A494-41BF-85B2-6F15B4D32E0C}" presName="vert1" presStyleCnt="0"/>
      <dgm:spPr/>
    </dgm:pt>
    <dgm:pt modelId="{93DA3A5D-F845-F940-B654-B3544E53B152}" type="pres">
      <dgm:prSet presAssocID="{A43E87AF-666C-44BF-9F2B-D88FFDFA46C8}" presName="thickLine" presStyleLbl="alignNode1" presStyleIdx="1" presStyleCnt="5"/>
      <dgm:spPr/>
    </dgm:pt>
    <dgm:pt modelId="{8FA83B93-A562-BC42-9992-2534B6361489}" type="pres">
      <dgm:prSet presAssocID="{A43E87AF-666C-44BF-9F2B-D88FFDFA46C8}" presName="horz1" presStyleCnt="0"/>
      <dgm:spPr/>
    </dgm:pt>
    <dgm:pt modelId="{5D6A4AF1-682E-6E40-8DA3-FBD573F8F6EC}" type="pres">
      <dgm:prSet presAssocID="{A43E87AF-666C-44BF-9F2B-D88FFDFA46C8}" presName="tx1" presStyleLbl="revTx" presStyleIdx="1" presStyleCnt="5"/>
      <dgm:spPr/>
    </dgm:pt>
    <dgm:pt modelId="{6B7D7753-2F81-2D41-AD52-AA76CB81D994}" type="pres">
      <dgm:prSet presAssocID="{A43E87AF-666C-44BF-9F2B-D88FFDFA46C8}" presName="vert1" presStyleCnt="0"/>
      <dgm:spPr/>
    </dgm:pt>
    <dgm:pt modelId="{3338BCA7-4FE7-2148-93B3-BBB38C0C21D8}" type="pres">
      <dgm:prSet presAssocID="{77DC5419-4E04-4122-81DB-08172BC9090B}" presName="thickLine" presStyleLbl="alignNode1" presStyleIdx="2" presStyleCnt="5"/>
      <dgm:spPr/>
    </dgm:pt>
    <dgm:pt modelId="{CFD34CC0-836B-7041-B011-BA1AE0C56E20}" type="pres">
      <dgm:prSet presAssocID="{77DC5419-4E04-4122-81DB-08172BC9090B}" presName="horz1" presStyleCnt="0"/>
      <dgm:spPr/>
    </dgm:pt>
    <dgm:pt modelId="{70D076B7-07A1-4347-A079-8C722EC9E3E4}" type="pres">
      <dgm:prSet presAssocID="{77DC5419-4E04-4122-81DB-08172BC9090B}" presName="tx1" presStyleLbl="revTx" presStyleIdx="2" presStyleCnt="5"/>
      <dgm:spPr/>
    </dgm:pt>
    <dgm:pt modelId="{9800FB14-7BE5-1D48-8242-3686636B21E5}" type="pres">
      <dgm:prSet presAssocID="{77DC5419-4E04-4122-81DB-08172BC9090B}" presName="vert1" presStyleCnt="0"/>
      <dgm:spPr/>
    </dgm:pt>
    <dgm:pt modelId="{551B6670-E1E4-DA4A-B090-CC2A69753F16}" type="pres">
      <dgm:prSet presAssocID="{C5EE71E6-DCCC-4D25-A4CF-B42F65E8BC84}" presName="thickLine" presStyleLbl="alignNode1" presStyleIdx="3" presStyleCnt="5"/>
      <dgm:spPr/>
    </dgm:pt>
    <dgm:pt modelId="{88CB2069-9BB8-4345-B31C-BFDE3F280CF3}" type="pres">
      <dgm:prSet presAssocID="{C5EE71E6-DCCC-4D25-A4CF-B42F65E8BC84}" presName="horz1" presStyleCnt="0"/>
      <dgm:spPr/>
    </dgm:pt>
    <dgm:pt modelId="{B10D7556-8A76-B84D-BF3D-324AE56E7A39}" type="pres">
      <dgm:prSet presAssocID="{C5EE71E6-DCCC-4D25-A4CF-B42F65E8BC84}" presName="tx1" presStyleLbl="revTx" presStyleIdx="3" presStyleCnt="5"/>
      <dgm:spPr/>
    </dgm:pt>
    <dgm:pt modelId="{EDB5F0C8-F673-6E4B-AAA2-CE5B997FCD30}" type="pres">
      <dgm:prSet presAssocID="{C5EE71E6-DCCC-4D25-A4CF-B42F65E8BC84}" presName="vert1" presStyleCnt="0"/>
      <dgm:spPr/>
    </dgm:pt>
    <dgm:pt modelId="{2EC64F7D-1BAB-EB4F-A792-7F4AE99AFEE4}" type="pres">
      <dgm:prSet presAssocID="{B069E412-3BD9-4EFF-A0D3-EB80E107DB9C}" presName="thickLine" presStyleLbl="alignNode1" presStyleIdx="4" presStyleCnt="5"/>
      <dgm:spPr/>
    </dgm:pt>
    <dgm:pt modelId="{67BA60B8-7BD0-DE48-B377-6F5FB504B1C1}" type="pres">
      <dgm:prSet presAssocID="{B069E412-3BD9-4EFF-A0D3-EB80E107DB9C}" presName="horz1" presStyleCnt="0"/>
      <dgm:spPr/>
    </dgm:pt>
    <dgm:pt modelId="{5C0BD31A-5264-C946-9972-DC5090D5EC5C}" type="pres">
      <dgm:prSet presAssocID="{B069E412-3BD9-4EFF-A0D3-EB80E107DB9C}" presName="tx1" presStyleLbl="revTx" presStyleIdx="4" presStyleCnt="5"/>
      <dgm:spPr/>
    </dgm:pt>
    <dgm:pt modelId="{9105AEB0-768E-7B4F-A2FD-664B49F02930}" type="pres">
      <dgm:prSet presAssocID="{B069E412-3BD9-4EFF-A0D3-EB80E107DB9C}" presName="vert1" presStyleCnt="0"/>
      <dgm:spPr/>
    </dgm:pt>
  </dgm:ptLst>
  <dgm:cxnLst>
    <dgm:cxn modelId="{98DBF419-EC52-419E-83A6-063960283877}" srcId="{62D0C5FA-3D8D-46EA-BB49-9ADE0CD04D40}" destId="{C5EE71E6-DCCC-4D25-A4CF-B42F65E8BC84}" srcOrd="3" destOrd="0" parTransId="{8F911642-0497-42D0-B6A6-A4E22526026F}" sibTransId="{6B73F37D-7308-4E43-A799-2A34C220E127}"/>
    <dgm:cxn modelId="{E3284C26-7475-4E5C-864A-4FF5337BF79F}" srcId="{62D0C5FA-3D8D-46EA-BB49-9ADE0CD04D40}" destId="{77DC5419-4E04-4122-81DB-08172BC9090B}" srcOrd="2" destOrd="0" parTransId="{0EC4B1E8-2BA9-4FE8-B58D-8254BDDC0937}" sibTransId="{D8E9E391-98ED-4FD5-911A-B938E76E7B9C}"/>
    <dgm:cxn modelId="{9C1B713B-0458-5F43-9CF4-67CF2EEF41BE}" type="presOf" srcId="{A43E87AF-666C-44BF-9F2B-D88FFDFA46C8}" destId="{5D6A4AF1-682E-6E40-8DA3-FBD573F8F6EC}" srcOrd="0" destOrd="0" presId="urn:microsoft.com/office/officeart/2008/layout/LinedList"/>
    <dgm:cxn modelId="{F204C749-9051-47C5-91EB-B90F3A1273F6}" srcId="{62D0C5FA-3D8D-46EA-BB49-9ADE0CD04D40}" destId="{B069E412-3BD9-4EFF-A0D3-EB80E107DB9C}" srcOrd="4" destOrd="0" parTransId="{37B39FC5-8235-4D4E-ABCE-AC5ED919B1F4}" sibTransId="{B80C809C-7675-4EA2-AB52-386C4163EE75}"/>
    <dgm:cxn modelId="{5709FA69-C8CD-4226-94D6-892947D6DAB7}" srcId="{62D0C5FA-3D8D-46EA-BB49-9ADE0CD04D40}" destId="{825665DD-A494-41BF-85B2-6F15B4D32E0C}" srcOrd="0" destOrd="0" parTransId="{51CD4B7F-13E5-4104-BCF8-38446A0EF149}" sibTransId="{4D6C30CE-7CE4-4359-AF97-C3939F5D293D}"/>
    <dgm:cxn modelId="{73FE0B6B-AD7B-4F0E-B77C-836712AD6518}" srcId="{62D0C5FA-3D8D-46EA-BB49-9ADE0CD04D40}" destId="{A43E87AF-666C-44BF-9F2B-D88FFDFA46C8}" srcOrd="1" destOrd="0" parTransId="{D51B426F-4755-4F7A-B485-E6982C13F547}" sibTransId="{33B1AC03-F5F9-48FF-939E-6D051FBAE6F4}"/>
    <dgm:cxn modelId="{58AAEF4C-5056-2044-8808-4060A262F204}" type="presOf" srcId="{825665DD-A494-41BF-85B2-6F15B4D32E0C}" destId="{9648F500-0B37-CD46-AD23-DA3AE838CD3E}" srcOrd="0" destOrd="0" presId="urn:microsoft.com/office/officeart/2008/layout/LinedList"/>
    <dgm:cxn modelId="{47C6747F-F24A-8D43-9650-F7F3D487B343}" type="presOf" srcId="{B069E412-3BD9-4EFF-A0D3-EB80E107DB9C}" destId="{5C0BD31A-5264-C946-9972-DC5090D5EC5C}" srcOrd="0" destOrd="0" presId="urn:microsoft.com/office/officeart/2008/layout/LinedList"/>
    <dgm:cxn modelId="{DC206396-2D5A-F84F-BF04-B8F70BB2FF97}" type="presOf" srcId="{62D0C5FA-3D8D-46EA-BB49-9ADE0CD04D40}" destId="{DBA9540F-D346-F349-A4BC-5A8F452AFC55}" srcOrd="0" destOrd="0" presId="urn:microsoft.com/office/officeart/2008/layout/LinedList"/>
    <dgm:cxn modelId="{A6CF4FA1-9871-2F4A-9034-92255CA44CCB}" type="presOf" srcId="{77DC5419-4E04-4122-81DB-08172BC9090B}" destId="{70D076B7-07A1-4347-A079-8C722EC9E3E4}" srcOrd="0" destOrd="0" presId="urn:microsoft.com/office/officeart/2008/layout/LinedList"/>
    <dgm:cxn modelId="{F4056AC6-46A8-1340-922F-46F7CD4351E8}" type="presOf" srcId="{C5EE71E6-DCCC-4D25-A4CF-B42F65E8BC84}" destId="{B10D7556-8A76-B84D-BF3D-324AE56E7A39}" srcOrd="0" destOrd="0" presId="urn:microsoft.com/office/officeart/2008/layout/LinedList"/>
    <dgm:cxn modelId="{DF7AFD8F-AAA8-1F41-88FF-AA0F98EFC9FB}" type="presParOf" srcId="{DBA9540F-D346-F349-A4BC-5A8F452AFC55}" destId="{0F807BE6-87BB-DD44-A835-801C7A67F010}" srcOrd="0" destOrd="0" presId="urn:microsoft.com/office/officeart/2008/layout/LinedList"/>
    <dgm:cxn modelId="{4F7AFCC6-05B4-124E-A74A-21F90134E2F4}" type="presParOf" srcId="{DBA9540F-D346-F349-A4BC-5A8F452AFC55}" destId="{3EF780BF-2A72-DC47-A14B-45BF53167B7E}" srcOrd="1" destOrd="0" presId="urn:microsoft.com/office/officeart/2008/layout/LinedList"/>
    <dgm:cxn modelId="{A829C0C4-24FB-F344-A912-DC9F2741BAF1}" type="presParOf" srcId="{3EF780BF-2A72-DC47-A14B-45BF53167B7E}" destId="{9648F500-0B37-CD46-AD23-DA3AE838CD3E}" srcOrd="0" destOrd="0" presId="urn:microsoft.com/office/officeart/2008/layout/LinedList"/>
    <dgm:cxn modelId="{A6EE432F-222E-B94E-A0D1-8D8C682EBE9B}" type="presParOf" srcId="{3EF780BF-2A72-DC47-A14B-45BF53167B7E}" destId="{B2C98741-921B-6048-8013-25D7E3C99193}" srcOrd="1" destOrd="0" presId="urn:microsoft.com/office/officeart/2008/layout/LinedList"/>
    <dgm:cxn modelId="{66A6F292-55AB-1F41-ADC4-F5D42F813FC0}" type="presParOf" srcId="{DBA9540F-D346-F349-A4BC-5A8F452AFC55}" destId="{93DA3A5D-F845-F940-B654-B3544E53B152}" srcOrd="2" destOrd="0" presId="urn:microsoft.com/office/officeart/2008/layout/LinedList"/>
    <dgm:cxn modelId="{21551A26-B11D-9441-8876-5F7CDB901137}" type="presParOf" srcId="{DBA9540F-D346-F349-A4BC-5A8F452AFC55}" destId="{8FA83B93-A562-BC42-9992-2534B6361489}" srcOrd="3" destOrd="0" presId="urn:microsoft.com/office/officeart/2008/layout/LinedList"/>
    <dgm:cxn modelId="{87461143-63B5-4F43-985A-E8C95B4B03F1}" type="presParOf" srcId="{8FA83B93-A562-BC42-9992-2534B6361489}" destId="{5D6A4AF1-682E-6E40-8DA3-FBD573F8F6EC}" srcOrd="0" destOrd="0" presId="urn:microsoft.com/office/officeart/2008/layout/LinedList"/>
    <dgm:cxn modelId="{3D776710-64D6-0E45-B181-F2B4A875CD2E}" type="presParOf" srcId="{8FA83B93-A562-BC42-9992-2534B6361489}" destId="{6B7D7753-2F81-2D41-AD52-AA76CB81D994}" srcOrd="1" destOrd="0" presId="urn:microsoft.com/office/officeart/2008/layout/LinedList"/>
    <dgm:cxn modelId="{AFE04770-4B4D-7741-A2F2-390DE5B72EC3}" type="presParOf" srcId="{DBA9540F-D346-F349-A4BC-5A8F452AFC55}" destId="{3338BCA7-4FE7-2148-93B3-BBB38C0C21D8}" srcOrd="4" destOrd="0" presId="urn:microsoft.com/office/officeart/2008/layout/LinedList"/>
    <dgm:cxn modelId="{F1709CE7-13DC-954C-8AB2-89BDD03119C4}" type="presParOf" srcId="{DBA9540F-D346-F349-A4BC-5A8F452AFC55}" destId="{CFD34CC0-836B-7041-B011-BA1AE0C56E20}" srcOrd="5" destOrd="0" presId="urn:microsoft.com/office/officeart/2008/layout/LinedList"/>
    <dgm:cxn modelId="{6B468264-261D-E341-833A-95D26C776D1C}" type="presParOf" srcId="{CFD34CC0-836B-7041-B011-BA1AE0C56E20}" destId="{70D076B7-07A1-4347-A079-8C722EC9E3E4}" srcOrd="0" destOrd="0" presId="urn:microsoft.com/office/officeart/2008/layout/LinedList"/>
    <dgm:cxn modelId="{D1BDCB03-4783-994B-AB27-F40EB2CF84D2}" type="presParOf" srcId="{CFD34CC0-836B-7041-B011-BA1AE0C56E20}" destId="{9800FB14-7BE5-1D48-8242-3686636B21E5}" srcOrd="1" destOrd="0" presId="urn:microsoft.com/office/officeart/2008/layout/LinedList"/>
    <dgm:cxn modelId="{5FB9F232-8056-ED43-AA61-CC294A94841E}" type="presParOf" srcId="{DBA9540F-D346-F349-A4BC-5A8F452AFC55}" destId="{551B6670-E1E4-DA4A-B090-CC2A69753F16}" srcOrd="6" destOrd="0" presId="urn:microsoft.com/office/officeart/2008/layout/LinedList"/>
    <dgm:cxn modelId="{C313ACE8-2C05-CA4E-BB20-8CA16E677B34}" type="presParOf" srcId="{DBA9540F-D346-F349-A4BC-5A8F452AFC55}" destId="{88CB2069-9BB8-4345-B31C-BFDE3F280CF3}" srcOrd="7" destOrd="0" presId="urn:microsoft.com/office/officeart/2008/layout/LinedList"/>
    <dgm:cxn modelId="{9FB83C43-192D-5742-AE78-1A68227F27A7}" type="presParOf" srcId="{88CB2069-9BB8-4345-B31C-BFDE3F280CF3}" destId="{B10D7556-8A76-B84D-BF3D-324AE56E7A39}" srcOrd="0" destOrd="0" presId="urn:microsoft.com/office/officeart/2008/layout/LinedList"/>
    <dgm:cxn modelId="{6A4868A1-3815-BB4E-9174-4F1174FD33A3}" type="presParOf" srcId="{88CB2069-9BB8-4345-B31C-BFDE3F280CF3}" destId="{EDB5F0C8-F673-6E4B-AAA2-CE5B997FCD30}" srcOrd="1" destOrd="0" presId="urn:microsoft.com/office/officeart/2008/layout/LinedList"/>
    <dgm:cxn modelId="{28C8BC7A-DC1B-FC4F-B73F-751DDFF2B861}" type="presParOf" srcId="{DBA9540F-D346-F349-A4BC-5A8F452AFC55}" destId="{2EC64F7D-1BAB-EB4F-A792-7F4AE99AFEE4}" srcOrd="8" destOrd="0" presId="urn:microsoft.com/office/officeart/2008/layout/LinedList"/>
    <dgm:cxn modelId="{D4F8E4BE-8C2E-8B4C-A19E-1755C5E4F659}" type="presParOf" srcId="{DBA9540F-D346-F349-A4BC-5A8F452AFC55}" destId="{67BA60B8-7BD0-DE48-B377-6F5FB504B1C1}" srcOrd="9" destOrd="0" presId="urn:microsoft.com/office/officeart/2008/layout/LinedList"/>
    <dgm:cxn modelId="{A9DA34DE-A5EE-E742-91DE-52EA14DA8EDF}" type="presParOf" srcId="{67BA60B8-7BD0-DE48-B377-6F5FB504B1C1}" destId="{5C0BD31A-5264-C946-9972-DC5090D5EC5C}" srcOrd="0" destOrd="0" presId="urn:microsoft.com/office/officeart/2008/layout/LinedList"/>
    <dgm:cxn modelId="{7EB0F232-2314-454C-BFA7-B8DD1F4DCDFD}" type="presParOf" srcId="{67BA60B8-7BD0-DE48-B377-6F5FB504B1C1}" destId="{9105AEB0-768E-7B4F-A2FD-664B49F0293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BEF615F-FBBA-4AC2-AE3E-DACB91A3EAA0}" type="doc">
      <dgm:prSet loTypeId="urn:microsoft.com/office/officeart/2005/8/layout/vList2" loCatId="list" qsTypeId="urn:microsoft.com/office/officeart/2005/8/quickstyle/simple2" qsCatId="simple" csTypeId="urn:microsoft.com/office/officeart/2005/8/colors/colorful5" csCatId="colorful" phldr="1"/>
      <dgm:spPr/>
      <dgm:t>
        <a:bodyPr/>
        <a:lstStyle/>
        <a:p>
          <a:endParaRPr lang="en-US"/>
        </a:p>
      </dgm:t>
    </dgm:pt>
    <dgm:pt modelId="{F1ECD22D-CC87-48AA-8D54-E954A2A06D20}">
      <dgm:prSet/>
      <dgm:spPr/>
      <dgm:t>
        <a:bodyPr/>
        <a:lstStyle/>
        <a:p>
          <a:r>
            <a:rPr lang="en-US" dirty="0"/>
            <a:t>Virginia has the most </a:t>
          </a:r>
        </a:p>
      </dgm:t>
    </dgm:pt>
    <dgm:pt modelId="{E7B9B41C-66B2-4D43-90AF-0C935315CBA2}" type="parTrans" cxnId="{3A632AB0-59D7-4CA8-B80F-85BA54404FA3}">
      <dgm:prSet/>
      <dgm:spPr/>
      <dgm:t>
        <a:bodyPr/>
        <a:lstStyle/>
        <a:p>
          <a:endParaRPr lang="en-US"/>
        </a:p>
      </dgm:t>
    </dgm:pt>
    <dgm:pt modelId="{26016361-D5C3-4CD6-9A88-507101952A98}" type="sibTrans" cxnId="{3A632AB0-59D7-4CA8-B80F-85BA54404FA3}">
      <dgm:prSet/>
      <dgm:spPr/>
      <dgm:t>
        <a:bodyPr/>
        <a:lstStyle/>
        <a:p>
          <a:endParaRPr lang="en-US"/>
        </a:p>
      </dgm:t>
    </dgm:pt>
    <dgm:pt modelId="{E90ADFE6-B3AF-471F-9D01-BA498748EF35}">
      <dgm:prSet/>
      <dgm:spPr/>
      <dgm:t>
        <a:bodyPr/>
        <a:lstStyle/>
        <a:p>
          <a:r>
            <a:rPr lang="en-US" dirty="0"/>
            <a:t>Most common animal hit is the deer</a:t>
          </a:r>
        </a:p>
      </dgm:t>
    </dgm:pt>
    <dgm:pt modelId="{21529A0E-7896-4AA0-A60C-0CD62849405B}" type="parTrans" cxnId="{912F0F96-AA98-4432-A7BA-C3CD20659258}">
      <dgm:prSet/>
      <dgm:spPr/>
      <dgm:t>
        <a:bodyPr/>
        <a:lstStyle/>
        <a:p>
          <a:endParaRPr lang="en-US"/>
        </a:p>
      </dgm:t>
    </dgm:pt>
    <dgm:pt modelId="{066D0CF0-6A64-4ED7-ABA6-48E1463ABF73}" type="sibTrans" cxnId="{912F0F96-AA98-4432-A7BA-C3CD20659258}">
      <dgm:prSet/>
      <dgm:spPr/>
      <dgm:t>
        <a:bodyPr/>
        <a:lstStyle/>
        <a:p>
          <a:endParaRPr lang="en-US"/>
        </a:p>
      </dgm:t>
    </dgm:pt>
    <dgm:pt modelId="{42E21F8D-EE6F-4E4B-838D-B1879BB8E5D2}">
      <dgm:prSet/>
      <dgm:spPr/>
      <dgm:t>
        <a:bodyPr/>
        <a:lstStyle/>
        <a:p>
          <a:r>
            <a:rPr lang="en-US" dirty="0"/>
            <a:t>More than 10,000 dogs are hit each year</a:t>
          </a:r>
        </a:p>
      </dgm:t>
    </dgm:pt>
    <dgm:pt modelId="{F2B63C8E-5693-4DDA-A672-38D493175EE1}" type="parTrans" cxnId="{C5A324CC-7D80-4E90-9866-895A0C268701}">
      <dgm:prSet/>
      <dgm:spPr/>
      <dgm:t>
        <a:bodyPr/>
        <a:lstStyle/>
        <a:p>
          <a:endParaRPr lang="en-US"/>
        </a:p>
      </dgm:t>
    </dgm:pt>
    <dgm:pt modelId="{F4FFECAD-F984-448D-9731-F9B91F2E0915}" type="sibTrans" cxnId="{C5A324CC-7D80-4E90-9866-895A0C268701}">
      <dgm:prSet/>
      <dgm:spPr/>
      <dgm:t>
        <a:bodyPr/>
        <a:lstStyle/>
        <a:p>
          <a:endParaRPr lang="en-US"/>
        </a:p>
      </dgm:t>
    </dgm:pt>
    <dgm:pt modelId="{BB0F0537-B2B2-4676-8130-62188EB75015}">
      <dgm:prSet/>
      <dgm:spPr/>
      <dgm:t>
        <a:bodyPr/>
        <a:lstStyle/>
        <a:p>
          <a:r>
            <a:rPr lang="en-US" dirty="0"/>
            <a:t>Approximately 6% of people swerve to avoid hitting animals</a:t>
          </a:r>
        </a:p>
      </dgm:t>
    </dgm:pt>
    <dgm:pt modelId="{1199EFAC-6E56-41DD-89AF-60F738597FB3}" type="parTrans" cxnId="{C3E2E744-2C7B-4A42-9751-A16779776450}">
      <dgm:prSet/>
      <dgm:spPr/>
      <dgm:t>
        <a:bodyPr/>
        <a:lstStyle/>
        <a:p>
          <a:endParaRPr lang="en-US"/>
        </a:p>
      </dgm:t>
    </dgm:pt>
    <dgm:pt modelId="{C19CA41C-A5C0-472C-B349-4668638BCCD4}" type="sibTrans" cxnId="{C3E2E744-2C7B-4A42-9751-A16779776450}">
      <dgm:prSet/>
      <dgm:spPr/>
      <dgm:t>
        <a:bodyPr/>
        <a:lstStyle/>
        <a:p>
          <a:endParaRPr lang="en-US"/>
        </a:p>
      </dgm:t>
    </dgm:pt>
    <dgm:pt modelId="{2433DB2F-CBB1-F949-886A-BC45CA7B4EC6}" type="pres">
      <dgm:prSet presAssocID="{4BEF615F-FBBA-4AC2-AE3E-DACB91A3EAA0}" presName="linear" presStyleCnt="0">
        <dgm:presLayoutVars>
          <dgm:animLvl val="lvl"/>
          <dgm:resizeHandles val="exact"/>
        </dgm:presLayoutVars>
      </dgm:prSet>
      <dgm:spPr/>
    </dgm:pt>
    <dgm:pt modelId="{3809BBDB-2FB3-E64D-B95F-3F537DA89EBA}" type="pres">
      <dgm:prSet presAssocID="{F1ECD22D-CC87-48AA-8D54-E954A2A06D20}" presName="parentText" presStyleLbl="node1" presStyleIdx="0" presStyleCnt="4">
        <dgm:presLayoutVars>
          <dgm:chMax val="0"/>
          <dgm:bulletEnabled val="1"/>
        </dgm:presLayoutVars>
      </dgm:prSet>
      <dgm:spPr/>
    </dgm:pt>
    <dgm:pt modelId="{734C3490-598B-D648-9A76-1EBE2C8C4B45}" type="pres">
      <dgm:prSet presAssocID="{26016361-D5C3-4CD6-9A88-507101952A98}" presName="spacer" presStyleCnt="0"/>
      <dgm:spPr/>
    </dgm:pt>
    <dgm:pt modelId="{C59A3AF2-6766-8D47-B596-D97FCE445516}" type="pres">
      <dgm:prSet presAssocID="{E90ADFE6-B3AF-471F-9D01-BA498748EF35}" presName="parentText" presStyleLbl="node1" presStyleIdx="1" presStyleCnt="4">
        <dgm:presLayoutVars>
          <dgm:chMax val="0"/>
          <dgm:bulletEnabled val="1"/>
        </dgm:presLayoutVars>
      </dgm:prSet>
      <dgm:spPr/>
    </dgm:pt>
    <dgm:pt modelId="{7C0659C7-2002-2149-AEF5-183E5526C935}" type="pres">
      <dgm:prSet presAssocID="{066D0CF0-6A64-4ED7-ABA6-48E1463ABF73}" presName="spacer" presStyleCnt="0"/>
      <dgm:spPr/>
    </dgm:pt>
    <dgm:pt modelId="{19F7DE06-B847-4847-8C92-DE7A32F76C57}" type="pres">
      <dgm:prSet presAssocID="{42E21F8D-EE6F-4E4B-838D-B1879BB8E5D2}" presName="parentText" presStyleLbl="node1" presStyleIdx="2" presStyleCnt="4">
        <dgm:presLayoutVars>
          <dgm:chMax val="0"/>
          <dgm:bulletEnabled val="1"/>
        </dgm:presLayoutVars>
      </dgm:prSet>
      <dgm:spPr/>
    </dgm:pt>
    <dgm:pt modelId="{B5926B88-D0FE-1B41-9188-BA9055925419}" type="pres">
      <dgm:prSet presAssocID="{F4FFECAD-F984-448D-9731-F9B91F2E0915}" presName="spacer" presStyleCnt="0"/>
      <dgm:spPr/>
    </dgm:pt>
    <dgm:pt modelId="{4EAF3B18-7B88-6B4C-80E7-493B95635A57}" type="pres">
      <dgm:prSet presAssocID="{BB0F0537-B2B2-4676-8130-62188EB75015}" presName="parentText" presStyleLbl="node1" presStyleIdx="3" presStyleCnt="4">
        <dgm:presLayoutVars>
          <dgm:chMax val="0"/>
          <dgm:bulletEnabled val="1"/>
        </dgm:presLayoutVars>
      </dgm:prSet>
      <dgm:spPr/>
    </dgm:pt>
  </dgm:ptLst>
  <dgm:cxnLst>
    <dgm:cxn modelId="{7EFD6926-293F-CD4E-BADE-A6CA31C5CC3C}" type="presOf" srcId="{42E21F8D-EE6F-4E4B-838D-B1879BB8E5D2}" destId="{19F7DE06-B847-4847-8C92-DE7A32F76C57}" srcOrd="0" destOrd="0" presId="urn:microsoft.com/office/officeart/2005/8/layout/vList2"/>
    <dgm:cxn modelId="{FF8AE927-18A2-FE42-A2E4-7E4F848096CD}" type="presOf" srcId="{4BEF615F-FBBA-4AC2-AE3E-DACB91A3EAA0}" destId="{2433DB2F-CBB1-F949-886A-BC45CA7B4EC6}" srcOrd="0" destOrd="0" presId="urn:microsoft.com/office/officeart/2005/8/layout/vList2"/>
    <dgm:cxn modelId="{35337437-2D14-1B47-89EA-CEB99F22AEE3}" type="presOf" srcId="{BB0F0537-B2B2-4676-8130-62188EB75015}" destId="{4EAF3B18-7B88-6B4C-80E7-493B95635A57}" srcOrd="0" destOrd="0" presId="urn:microsoft.com/office/officeart/2005/8/layout/vList2"/>
    <dgm:cxn modelId="{C3E2E744-2C7B-4A42-9751-A16779776450}" srcId="{4BEF615F-FBBA-4AC2-AE3E-DACB91A3EAA0}" destId="{BB0F0537-B2B2-4676-8130-62188EB75015}" srcOrd="3" destOrd="0" parTransId="{1199EFAC-6E56-41DD-89AF-60F738597FB3}" sibTransId="{C19CA41C-A5C0-472C-B349-4668638BCCD4}"/>
    <dgm:cxn modelId="{912F0F96-AA98-4432-A7BA-C3CD20659258}" srcId="{4BEF615F-FBBA-4AC2-AE3E-DACB91A3EAA0}" destId="{E90ADFE6-B3AF-471F-9D01-BA498748EF35}" srcOrd="1" destOrd="0" parTransId="{21529A0E-7896-4AA0-A60C-0CD62849405B}" sibTransId="{066D0CF0-6A64-4ED7-ABA6-48E1463ABF73}"/>
    <dgm:cxn modelId="{3538EA96-03B3-C044-B921-6A3A86D57D7B}" type="presOf" srcId="{F1ECD22D-CC87-48AA-8D54-E954A2A06D20}" destId="{3809BBDB-2FB3-E64D-B95F-3F537DA89EBA}" srcOrd="0" destOrd="0" presId="urn:microsoft.com/office/officeart/2005/8/layout/vList2"/>
    <dgm:cxn modelId="{3A632AB0-59D7-4CA8-B80F-85BA54404FA3}" srcId="{4BEF615F-FBBA-4AC2-AE3E-DACB91A3EAA0}" destId="{F1ECD22D-CC87-48AA-8D54-E954A2A06D20}" srcOrd="0" destOrd="0" parTransId="{E7B9B41C-66B2-4D43-90AF-0C935315CBA2}" sibTransId="{26016361-D5C3-4CD6-9A88-507101952A98}"/>
    <dgm:cxn modelId="{C5A324CC-7D80-4E90-9866-895A0C268701}" srcId="{4BEF615F-FBBA-4AC2-AE3E-DACB91A3EAA0}" destId="{42E21F8D-EE6F-4E4B-838D-B1879BB8E5D2}" srcOrd="2" destOrd="0" parTransId="{F2B63C8E-5693-4DDA-A672-38D493175EE1}" sibTransId="{F4FFECAD-F984-448D-9731-F9B91F2E0915}"/>
    <dgm:cxn modelId="{EE09A2E4-D5AD-B243-A6CC-AA1FF361E9F0}" type="presOf" srcId="{E90ADFE6-B3AF-471F-9D01-BA498748EF35}" destId="{C59A3AF2-6766-8D47-B596-D97FCE445516}" srcOrd="0" destOrd="0" presId="urn:microsoft.com/office/officeart/2005/8/layout/vList2"/>
    <dgm:cxn modelId="{4137F463-2131-F14E-8D83-C5985F8F25E9}" type="presParOf" srcId="{2433DB2F-CBB1-F949-886A-BC45CA7B4EC6}" destId="{3809BBDB-2FB3-E64D-B95F-3F537DA89EBA}" srcOrd="0" destOrd="0" presId="urn:microsoft.com/office/officeart/2005/8/layout/vList2"/>
    <dgm:cxn modelId="{6957F744-0480-4B49-8F9F-3ED71E59D64D}" type="presParOf" srcId="{2433DB2F-CBB1-F949-886A-BC45CA7B4EC6}" destId="{734C3490-598B-D648-9A76-1EBE2C8C4B45}" srcOrd="1" destOrd="0" presId="urn:microsoft.com/office/officeart/2005/8/layout/vList2"/>
    <dgm:cxn modelId="{E71A59A6-8494-9343-95F7-035477B93146}" type="presParOf" srcId="{2433DB2F-CBB1-F949-886A-BC45CA7B4EC6}" destId="{C59A3AF2-6766-8D47-B596-D97FCE445516}" srcOrd="2" destOrd="0" presId="urn:microsoft.com/office/officeart/2005/8/layout/vList2"/>
    <dgm:cxn modelId="{0E85716B-E28D-874A-9226-6CFF1B2AC242}" type="presParOf" srcId="{2433DB2F-CBB1-F949-886A-BC45CA7B4EC6}" destId="{7C0659C7-2002-2149-AEF5-183E5526C935}" srcOrd="3" destOrd="0" presId="urn:microsoft.com/office/officeart/2005/8/layout/vList2"/>
    <dgm:cxn modelId="{D22B007A-BAF7-4C43-87EF-F9BF1789EE87}" type="presParOf" srcId="{2433DB2F-CBB1-F949-886A-BC45CA7B4EC6}" destId="{19F7DE06-B847-4847-8C92-DE7A32F76C57}" srcOrd="4" destOrd="0" presId="urn:microsoft.com/office/officeart/2005/8/layout/vList2"/>
    <dgm:cxn modelId="{60D435BF-B93A-DC4E-92C4-837C34F74E9A}" type="presParOf" srcId="{2433DB2F-CBB1-F949-886A-BC45CA7B4EC6}" destId="{B5926B88-D0FE-1B41-9188-BA9055925419}" srcOrd="5" destOrd="0" presId="urn:microsoft.com/office/officeart/2005/8/layout/vList2"/>
    <dgm:cxn modelId="{722EE631-D379-F747-997A-322943C948E1}" type="presParOf" srcId="{2433DB2F-CBB1-F949-886A-BC45CA7B4EC6}" destId="{4EAF3B18-7B88-6B4C-80E7-493B95635A57}"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21BB051-6FDC-414F-977F-87BACE93A957}" type="doc">
      <dgm:prSet loTypeId="urn:microsoft.com/office/officeart/2005/8/layout/vList2" loCatId="list" qsTypeId="urn:microsoft.com/office/officeart/2005/8/quickstyle/simple2" qsCatId="simple" csTypeId="urn:microsoft.com/office/officeart/2005/8/colors/colorful2" csCatId="colorful"/>
      <dgm:spPr/>
      <dgm:t>
        <a:bodyPr/>
        <a:lstStyle/>
        <a:p>
          <a:endParaRPr lang="en-US"/>
        </a:p>
      </dgm:t>
    </dgm:pt>
    <dgm:pt modelId="{CA2FBC45-FB8D-43BC-9131-73628F0AD297}">
      <dgm:prSet/>
      <dgm:spPr/>
      <dgm:t>
        <a:bodyPr/>
        <a:lstStyle/>
        <a:p>
          <a:r>
            <a:rPr lang="en-US" dirty="0"/>
            <a:t>3,960 wildlife collisions in 2014</a:t>
          </a:r>
        </a:p>
      </dgm:t>
    </dgm:pt>
    <dgm:pt modelId="{F7A0530C-246D-4895-A922-A013B353E779}" type="parTrans" cxnId="{AE4D7323-1A2C-4298-8DC5-3FEA5486FCD2}">
      <dgm:prSet/>
      <dgm:spPr/>
      <dgm:t>
        <a:bodyPr/>
        <a:lstStyle/>
        <a:p>
          <a:endParaRPr lang="en-US"/>
        </a:p>
      </dgm:t>
    </dgm:pt>
    <dgm:pt modelId="{64364964-9A52-4DBB-AF67-10CCCDB789ED}" type="sibTrans" cxnId="{AE4D7323-1A2C-4298-8DC5-3FEA5486FCD2}">
      <dgm:prSet/>
      <dgm:spPr/>
      <dgm:t>
        <a:bodyPr/>
        <a:lstStyle/>
        <a:p>
          <a:endParaRPr lang="en-US"/>
        </a:p>
      </dgm:t>
    </dgm:pt>
    <dgm:pt modelId="{90869B2C-B232-489F-8400-83655864B999}">
      <dgm:prSet/>
      <dgm:spPr/>
      <dgm:t>
        <a:bodyPr/>
        <a:lstStyle/>
        <a:p>
          <a:r>
            <a:rPr lang="en-US" dirty="0"/>
            <a:t>287 human injuries</a:t>
          </a:r>
        </a:p>
      </dgm:t>
    </dgm:pt>
    <dgm:pt modelId="{946D21B7-2F37-4359-909C-D810F815F5D0}" type="parTrans" cxnId="{FFB1C8C4-3D4F-4C1A-868A-11579F170D57}">
      <dgm:prSet/>
      <dgm:spPr/>
      <dgm:t>
        <a:bodyPr/>
        <a:lstStyle/>
        <a:p>
          <a:endParaRPr lang="en-US"/>
        </a:p>
      </dgm:t>
    </dgm:pt>
    <dgm:pt modelId="{1D3A8633-C348-4346-978A-B7E3BE17EC14}" type="sibTrans" cxnId="{FFB1C8C4-3D4F-4C1A-868A-11579F170D57}">
      <dgm:prSet/>
      <dgm:spPr/>
      <dgm:t>
        <a:bodyPr/>
        <a:lstStyle/>
        <a:p>
          <a:endParaRPr lang="en-US"/>
        </a:p>
      </dgm:t>
    </dgm:pt>
    <dgm:pt modelId="{37BB267C-AB7C-4CDF-8220-D91FA45C16F7}">
      <dgm:prSet/>
      <dgm:spPr/>
      <dgm:t>
        <a:bodyPr/>
        <a:lstStyle/>
        <a:p>
          <a:r>
            <a:rPr lang="en-US" dirty="0"/>
            <a:t>6 fatalities</a:t>
          </a:r>
        </a:p>
      </dgm:t>
    </dgm:pt>
    <dgm:pt modelId="{506D0BB2-395B-451E-9DDA-61F8B48D7BA9}" type="parTrans" cxnId="{11DA155E-F38E-4177-BBEB-D17F0AEDA84B}">
      <dgm:prSet/>
      <dgm:spPr/>
      <dgm:t>
        <a:bodyPr/>
        <a:lstStyle/>
        <a:p>
          <a:endParaRPr lang="en-US"/>
        </a:p>
      </dgm:t>
    </dgm:pt>
    <dgm:pt modelId="{E35567FC-7D21-4CDB-BCD2-903256EC735F}" type="sibTrans" cxnId="{11DA155E-F38E-4177-BBEB-D17F0AEDA84B}">
      <dgm:prSet/>
      <dgm:spPr/>
      <dgm:t>
        <a:bodyPr/>
        <a:lstStyle/>
        <a:p>
          <a:endParaRPr lang="en-US"/>
        </a:p>
      </dgm:t>
    </dgm:pt>
    <dgm:pt modelId="{6B2199FE-DFBF-4511-A330-D8683A3124CE}">
      <dgm:prSet/>
      <dgm:spPr/>
      <dgm:t>
        <a:bodyPr/>
        <a:lstStyle/>
        <a:p>
          <a:r>
            <a:rPr lang="en-US" dirty="0"/>
            <a:t>90% of wildlife accidents happen on 2 lane roads</a:t>
          </a:r>
        </a:p>
      </dgm:t>
    </dgm:pt>
    <dgm:pt modelId="{B2FD2279-D5C1-47BB-8F05-15A56D77135C}" type="parTrans" cxnId="{0803B3E0-549C-47FF-B9AA-E628D8C32435}">
      <dgm:prSet/>
      <dgm:spPr/>
      <dgm:t>
        <a:bodyPr/>
        <a:lstStyle/>
        <a:p>
          <a:endParaRPr lang="en-US"/>
        </a:p>
      </dgm:t>
    </dgm:pt>
    <dgm:pt modelId="{89E846FD-066A-4DC5-A50D-9A53F29022BF}" type="sibTrans" cxnId="{0803B3E0-549C-47FF-B9AA-E628D8C32435}">
      <dgm:prSet/>
      <dgm:spPr/>
      <dgm:t>
        <a:bodyPr/>
        <a:lstStyle/>
        <a:p>
          <a:endParaRPr lang="en-US"/>
        </a:p>
      </dgm:t>
    </dgm:pt>
    <dgm:pt modelId="{6823292C-26A6-4545-AA3B-4CB6DA1A94DE}">
      <dgm:prSet/>
      <dgm:spPr/>
      <dgm:t>
        <a:bodyPr/>
        <a:lstStyle/>
        <a:p>
          <a:r>
            <a:rPr lang="en-US" dirty="0"/>
            <a:t>84% on dry roads and in clear weather</a:t>
          </a:r>
        </a:p>
      </dgm:t>
    </dgm:pt>
    <dgm:pt modelId="{18ECECD9-54DA-4A53-ABD3-766B64F45871}" type="parTrans" cxnId="{861ACD43-F9E2-4FEB-B3DC-50BB963A3AF2}">
      <dgm:prSet/>
      <dgm:spPr/>
      <dgm:t>
        <a:bodyPr/>
        <a:lstStyle/>
        <a:p>
          <a:endParaRPr lang="en-US"/>
        </a:p>
      </dgm:t>
    </dgm:pt>
    <dgm:pt modelId="{98C8E340-00A2-44FA-A529-4E8A9A02B49D}" type="sibTrans" cxnId="{861ACD43-F9E2-4FEB-B3DC-50BB963A3AF2}">
      <dgm:prSet/>
      <dgm:spPr/>
      <dgm:t>
        <a:bodyPr/>
        <a:lstStyle/>
        <a:p>
          <a:endParaRPr lang="en-US"/>
        </a:p>
      </dgm:t>
    </dgm:pt>
    <dgm:pt modelId="{2B8F1719-7ABE-47F7-A6C3-C592BF1A80DC}">
      <dgm:prSet/>
      <dgm:spPr/>
      <dgm:t>
        <a:bodyPr/>
        <a:lstStyle/>
        <a:p>
          <a:r>
            <a:rPr lang="en-US" dirty="0"/>
            <a:t>Majority of accidents happen in the fall</a:t>
          </a:r>
        </a:p>
      </dgm:t>
    </dgm:pt>
    <dgm:pt modelId="{48740E63-B8CC-4043-A3EA-42D79FBBDDAB}" type="parTrans" cxnId="{DECA8370-F6C2-44BD-9D57-534A30C898CC}">
      <dgm:prSet/>
      <dgm:spPr/>
      <dgm:t>
        <a:bodyPr/>
        <a:lstStyle/>
        <a:p>
          <a:endParaRPr lang="en-US"/>
        </a:p>
      </dgm:t>
    </dgm:pt>
    <dgm:pt modelId="{5644F18B-0779-4FB7-A9D6-8EA786B16036}" type="sibTrans" cxnId="{DECA8370-F6C2-44BD-9D57-534A30C898CC}">
      <dgm:prSet/>
      <dgm:spPr/>
      <dgm:t>
        <a:bodyPr/>
        <a:lstStyle/>
        <a:p>
          <a:endParaRPr lang="en-US"/>
        </a:p>
      </dgm:t>
    </dgm:pt>
    <dgm:pt modelId="{9DB9FDD3-B0AD-2D47-BE5A-BA3B1E5F154E}" type="pres">
      <dgm:prSet presAssocID="{321BB051-6FDC-414F-977F-87BACE93A957}" presName="linear" presStyleCnt="0">
        <dgm:presLayoutVars>
          <dgm:animLvl val="lvl"/>
          <dgm:resizeHandles val="exact"/>
        </dgm:presLayoutVars>
      </dgm:prSet>
      <dgm:spPr/>
    </dgm:pt>
    <dgm:pt modelId="{0199D8E4-5581-444D-BB78-CD11BCC1AA27}" type="pres">
      <dgm:prSet presAssocID="{CA2FBC45-FB8D-43BC-9131-73628F0AD297}" presName="parentText" presStyleLbl="node1" presStyleIdx="0" presStyleCnt="4">
        <dgm:presLayoutVars>
          <dgm:chMax val="0"/>
          <dgm:bulletEnabled val="1"/>
        </dgm:presLayoutVars>
      </dgm:prSet>
      <dgm:spPr/>
    </dgm:pt>
    <dgm:pt modelId="{212B000F-5EE1-2442-90CC-CAA67F408AD3}" type="pres">
      <dgm:prSet presAssocID="{CA2FBC45-FB8D-43BC-9131-73628F0AD297}" presName="childText" presStyleLbl="revTx" presStyleIdx="0" presStyleCnt="1">
        <dgm:presLayoutVars>
          <dgm:bulletEnabled val="1"/>
        </dgm:presLayoutVars>
      </dgm:prSet>
      <dgm:spPr/>
    </dgm:pt>
    <dgm:pt modelId="{47315D83-7882-E44C-A046-9462027A5A8C}" type="pres">
      <dgm:prSet presAssocID="{6B2199FE-DFBF-4511-A330-D8683A3124CE}" presName="parentText" presStyleLbl="node1" presStyleIdx="1" presStyleCnt="4">
        <dgm:presLayoutVars>
          <dgm:chMax val="0"/>
          <dgm:bulletEnabled val="1"/>
        </dgm:presLayoutVars>
      </dgm:prSet>
      <dgm:spPr/>
    </dgm:pt>
    <dgm:pt modelId="{675C348E-45F1-254C-8641-C963A075F79A}" type="pres">
      <dgm:prSet presAssocID="{89E846FD-066A-4DC5-A50D-9A53F29022BF}" presName="spacer" presStyleCnt="0"/>
      <dgm:spPr/>
    </dgm:pt>
    <dgm:pt modelId="{4ECD2A2A-236E-2C43-BFAD-CB66CCB8B310}" type="pres">
      <dgm:prSet presAssocID="{6823292C-26A6-4545-AA3B-4CB6DA1A94DE}" presName="parentText" presStyleLbl="node1" presStyleIdx="2" presStyleCnt="4">
        <dgm:presLayoutVars>
          <dgm:chMax val="0"/>
          <dgm:bulletEnabled val="1"/>
        </dgm:presLayoutVars>
      </dgm:prSet>
      <dgm:spPr/>
    </dgm:pt>
    <dgm:pt modelId="{9D700AD6-6E03-7248-A75B-41F3D8EE61C5}" type="pres">
      <dgm:prSet presAssocID="{98C8E340-00A2-44FA-A529-4E8A9A02B49D}" presName="spacer" presStyleCnt="0"/>
      <dgm:spPr/>
    </dgm:pt>
    <dgm:pt modelId="{AA7AB661-14FD-564E-ADA8-7D902B2E38C1}" type="pres">
      <dgm:prSet presAssocID="{2B8F1719-7ABE-47F7-A6C3-C592BF1A80DC}" presName="parentText" presStyleLbl="node1" presStyleIdx="3" presStyleCnt="4">
        <dgm:presLayoutVars>
          <dgm:chMax val="0"/>
          <dgm:bulletEnabled val="1"/>
        </dgm:presLayoutVars>
      </dgm:prSet>
      <dgm:spPr/>
    </dgm:pt>
  </dgm:ptLst>
  <dgm:cxnLst>
    <dgm:cxn modelId="{AE4D7323-1A2C-4298-8DC5-3FEA5486FCD2}" srcId="{321BB051-6FDC-414F-977F-87BACE93A957}" destId="{CA2FBC45-FB8D-43BC-9131-73628F0AD297}" srcOrd="0" destOrd="0" parTransId="{F7A0530C-246D-4895-A922-A013B353E779}" sibTransId="{64364964-9A52-4DBB-AF67-10CCCDB789ED}"/>
    <dgm:cxn modelId="{7EFB8C26-48B7-FB41-AC22-344A45709A83}" type="presOf" srcId="{37BB267C-AB7C-4CDF-8220-D91FA45C16F7}" destId="{212B000F-5EE1-2442-90CC-CAA67F408AD3}" srcOrd="0" destOrd="1" presId="urn:microsoft.com/office/officeart/2005/8/layout/vList2"/>
    <dgm:cxn modelId="{11DA155E-F38E-4177-BBEB-D17F0AEDA84B}" srcId="{CA2FBC45-FB8D-43BC-9131-73628F0AD297}" destId="{37BB267C-AB7C-4CDF-8220-D91FA45C16F7}" srcOrd="1" destOrd="0" parTransId="{506D0BB2-395B-451E-9DDA-61F8B48D7BA9}" sibTransId="{E35567FC-7D21-4CDB-BCD2-903256EC735F}"/>
    <dgm:cxn modelId="{861ACD43-F9E2-4FEB-B3DC-50BB963A3AF2}" srcId="{321BB051-6FDC-414F-977F-87BACE93A957}" destId="{6823292C-26A6-4545-AA3B-4CB6DA1A94DE}" srcOrd="2" destOrd="0" parTransId="{18ECECD9-54DA-4A53-ABD3-766B64F45871}" sibTransId="{98C8E340-00A2-44FA-A529-4E8A9A02B49D}"/>
    <dgm:cxn modelId="{3B4D0867-8997-2E4C-9AAF-68D1BC8F412D}" type="presOf" srcId="{2B8F1719-7ABE-47F7-A6C3-C592BF1A80DC}" destId="{AA7AB661-14FD-564E-ADA8-7D902B2E38C1}" srcOrd="0" destOrd="0" presId="urn:microsoft.com/office/officeart/2005/8/layout/vList2"/>
    <dgm:cxn modelId="{DECA8370-F6C2-44BD-9D57-534A30C898CC}" srcId="{321BB051-6FDC-414F-977F-87BACE93A957}" destId="{2B8F1719-7ABE-47F7-A6C3-C592BF1A80DC}" srcOrd="3" destOrd="0" parTransId="{48740E63-B8CC-4043-A3EA-42D79FBBDDAB}" sibTransId="{5644F18B-0779-4FB7-A9D6-8EA786B16036}"/>
    <dgm:cxn modelId="{453F2551-C543-BF40-8A4A-DF9D938CB74E}" type="presOf" srcId="{90869B2C-B232-489F-8400-83655864B999}" destId="{212B000F-5EE1-2442-90CC-CAA67F408AD3}" srcOrd="0" destOrd="0" presId="urn:microsoft.com/office/officeart/2005/8/layout/vList2"/>
    <dgm:cxn modelId="{B3F86753-52B7-4742-B347-4A5824906428}" type="presOf" srcId="{6B2199FE-DFBF-4511-A330-D8683A3124CE}" destId="{47315D83-7882-E44C-A046-9462027A5A8C}" srcOrd="0" destOrd="0" presId="urn:microsoft.com/office/officeart/2005/8/layout/vList2"/>
    <dgm:cxn modelId="{178329AB-3D43-A841-810A-C540CB652ED8}" type="presOf" srcId="{6823292C-26A6-4545-AA3B-4CB6DA1A94DE}" destId="{4ECD2A2A-236E-2C43-BFAD-CB66CCB8B310}" srcOrd="0" destOrd="0" presId="urn:microsoft.com/office/officeart/2005/8/layout/vList2"/>
    <dgm:cxn modelId="{7D68EBBC-0602-9B49-9CA8-226038D16727}" type="presOf" srcId="{321BB051-6FDC-414F-977F-87BACE93A957}" destId="{9DB9FDD3-B0AD-2D47-BE5A-BA3B1E5F154E}" srcOrd="0" destOrd="0" presId="urn:microsoft.com/office/officeart/2005/8/layout/vList2"/>
    <dgm:cxn modelId="{FFB1C8C4-3D4F-4C1A-868A-11579F170D57}" srcId="{CA2FBC45-FB8D-43BC-9131-73628F0AD297}" destId="{90869B2C-B232-489F-8400-83655864B999}" srcOrd="0" destOrd="0" parTransId="{946D21B7-2F37-4359-909C-D810F815F5D0}" sibTransId="{1D3A8633-C348-4346-978A-B7E3BE17EC14}"/>
    <dgm:cxn modelId="{F4B2EDD5-C6BA-D544-8136-A717E85D9943}" type="presOf" srcId="{CA2FBC45-FB8D-43BC-9131-73628F0AD297}" destId="{0199D8E4-5581-444D-BB78-CD11BCC1AA27}" srcOrd="0" destOrd="0" presId="urn:microsoft.com/office/officeart/2005/8/layout/vList2"/>
    <dgm:cxn modelId="{0803B3E0-549C-47FF-B9AA-E628D8C32435}" srcId="{321BB051-6FDC-414F-977F-87BACE93A957}" destId="{6B2199FE-DFBF-4511-A330-D8683A3124CE}" srcOrd="1" destOrd="0" parTransId="{B2FD2279-D5C1-47BB-8F05-15A56D77135C}" sibTransId="{89E846FD-066A-4DC5-A50D-9A53F29022BF}"/>
    <dgm:cxn modelId="{38CD3DAE-CEEB-2D4E-A1CF-E5EF603A59CA}" type="presParOf" srcId="{9DB9FDD3-B0AD-2D47-BE5A-BA3B1E5F154E}" destId="{0199D8E4-5581-444D-BB78-CD11BCC1AA27}" srcOrd="0" destOrd="0" presId="urn:microsoft.com/office/officeart/2005/8/layout/vList2"/>
    <dgm:cxn modelId="{10D9C9F6-DC37-894E-A746-7AB3EC140180}" type="presParOf" srcId="{9DB9FDD3-B0AD-2D47-BE5A-BA3B1E5F154E}" destId="{212B000F-5EE1-2442-90CC-CAA67F408AD3}" srcOrd="1" destOrd="0" presId="urn:microsoft.com/office/officeart/2005/8/layout/vList2"/>
    <dgm:cxn modelId="{F8EB3E79-AB78-904E-97F2-79534CC965EA}" type="presParOf" srcId="{9DB9FDD3-B0AD-2D47-BE5A-BA3B1E5F154E}" destId="{47315D83-7882-E44C-A046-9462027A5A8C}" srcOrd="2" destOrd="0" presId="urn:microsoft.com/office/officeart/2005/8/layout/vList2"/>
    <dgm:cxn modelId="{D2F1AF1E-A34E-DE41-9B28-2F4A0F8F31B4}" type="presParOf" srcId="{9DB9FDD3-B0AD-2D47-BE5A-BA3B1E5F154E}" destId="{675C348E-45F1-254C-8641-C963A075F79A}" srcOrd="3" destOrd="0" presId="urn:microsoft.com/office/officeart/2005/8/layout/vList2"/>
    <dgm:cxn modelId="{261AC5D5-22D3-F344-B808-D970C435A6AC}" type="presParOf" srcId="{9DB9FDD3-B0AD-2D47-BE5A-BA3B1E5F154E}" destId="{4ECD2A2A-236E-2C43-BFAD-CB66CCB8B310}" srcOrd="4" destOrd="0" presId="urn:microsoft.com/office/officeart/2005/8/layout/vList2"/>
    <dgm:cxn modelId="{C207CFF6-3679-434E-8F21-724BA86DFC3F}" type="presParOf" srcId="{9DB9FDD3-B0AD-2D47-BE5A-BA3B1E5F154E}" destId="{9D700AD6-6E03-7248-A75B-41F3D8EE61C5}" srcOrd="5" destOrd="0" presId="urn:microsoft.com/office/officeart/2005/8/layout/vList2"/>
    <dgm:cxn modelId="{C0B6D85A-E366-E74C-A13C-561E6746BE18}" type="presParOf" srcId="{9DB9FDD3-B0AD-2D47-BE5A-BA3B1E5F154E}" destId="{AA7AB661-14FD-564E-ADA8-7D902B2E38C1}"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7FB550-9F4E-3342-AA3A-F4441D2747FF}">
      <dsp:nvSpPr>
        <dsp:cNvPr id="0" name=""/>
        <dsp:cNvSpPr/>
      </dsp:nvSpPr>
      <dsp:spPr>
        <a:xfrm>
          <a:off x="0" y="38265"/>
          <a:ext cx="5906327" cy="953403"/>
        </a:xfrm>
        <a:prstGeom prst="roundRect">
          <a:avLst/>
        </a:prstGeom>
        <a:solidFill>
          <a:schemeClr val="accent5">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Date: 11/20/2022</a:t>
          </a:r>
        </a:p>
      </dsp:txBody>
      <dsp:txXfrm>
        <a:off x="46541" y="84806"/>
        <a:ext cx="5813245" cy="860321"/>
      </dsp:txXfrm>
    </dsp:sp>
    <dsp:sp modelId="{9523C91D-2FDC-FF44-98AE-7F9B6E125F23}">
      <dsp:nvSpPr>
        <dsp:cNvPr id="0" name=""/>
        <dsp:cNvSpPr/>
      </dsp:nvSpPr>
      <dsp:spPr>
        <a:xfrm>
          <a:off x="0" y="1060788"/>
          <a:ext cx="5906327" cy="953403"/>
        </a:xfrm>
        <a:prstGeom prst="roundRect">
          <a:avLst/>
        </a:prstGeom>
        <a:solidFill>
          <a:schemeClr val="accent5">
            <a:hueOff val="6932061"/>
            <a:satOff val="-189"/>
            <a:lumOff val="-1046"/>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Address: 44 W Bonanza Pl</a:t>
          </a:r>
        </a:p>
      </dsp:txBody>
      <dsp:txXfrm>
        <a:off x="46541" y="1107329"/>
        <a:ext cx="5813245" cy="860321"/>
      </dsp:txXfrm>
    </dsp:sp>
    <dsp:sp modelId="{96C1CD04-DFD7-1C43-A587-2B5F1AD83EAD}">
      <dsp:nvSpPr>
        <dsp:cNvPr id="0" name=""/>
        <dsp:cNvSpPr/>
      </dsp:nvSpPr>
      <dsp:spPr>
        <a:xfrm>
          <a:off x="0" y="2083312"/>
          <a:ext cx="5906327" cy="953403"/>
        </a:xfrm>
        <a:prstGeom prst="roundRect">
          <a:avLst/>
        </a:prstGeom>
        <a:solidFill>
          <a:schemeClr val="accent5">
            <a:hueOff val="13864123"/>
            <a:satOff val="-379"/>
            <a:lumOff val="-2092"/>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Crew:</a:t>
          </a:r>
        </a:p>
      </dsp:txBody>
      <dsp:txXfrm>
        <a:off x="46541" y="2129853"/>
        <a:ext cx="5813245" cy="860321"/>
      </dsp:txXfrm>
    </dsp:sp>
    <dsp:sp modelId="{EA4C42C5-1601-6244-A038-888A7D3DBBFB}">
      <dsp:nvSpPr>
        <dsp:cNvPr id="0" name=""/>
        <dsp:cNvSpPr/>
      </dsp:nvSpPr>
      <dsp:spPr>
        <a:xfrm>
          <a:off x="0" y="3036716"/>
          <a:ext cx="5906327" cy="6582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7526"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dirty="0"/>
            <a:t>Greg Mares</a:t>
          </a:r>
        </a:p>
        <a:p>
          <a:pPr marL="171450" lvl="1" indent="-171450" algn="l" defTabSz="844550">
            <a:lnSpc>
              <a:spcPct val="90000"/>
            </a:lnSpc>
            <a:spcBef>
              <a:spcPct val="0"/>
            </a:spcBef>
            <a:spcAft>
              <a:spcPct val="20000"/>
            </a:spcAft>
            <a:buChar char="•"/>
          </a:pPr>
          <a:r>
            <a:rPr lang="en-US" sz="1900" kern="1200" dirty="0"/>
            <a:t>Luke Cahalan</a:t>
          </a:r>
        </a:p>
      </dsp:txBody>
      <dsp:txXfrm>
        <a:off x="0" y="3036716"/>
        <a:ext cx="5906327" cy="658260"/>
      </dsp:txXfrm>
    </dsp:sp>
    <dsp:sp modelId="{A40E6A37-E199-1A45-8BBE-6E41E9993946}">
      <dsp:nvSpPr>
        <dsp:cNvPr id="0" name=""/>
        <dsp:cNvSpPr/>
      </dsp:nvSpPr>
      <dsp:spPr>
        <a:xfrm>
          <a:off x="0" y="3694976"/>
          <a:ext cx="5906327" cy="953403"/>
        </a:xfrm>
        <a:prstGeom prst="roundRect">
          <a:avLst/>
        </a:prstGeom>
        <a:solidFill>
          <a:schemeClr val="accent5">
            <a:hueOff val="20796183"/>
            <a:satOff val="-568"/>
            <a:lumOff val="-3138"/>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Call: 88-year-old male vomiting up blood.  </a:t>
          </a:r>
        </a:p>
      </dsp:txBody>
      <dsp:txXfrm>
        <a:off x="46541" y="3741517"/>
        <a:ext cx="5813245" cy="86032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41005D-DE3C-B941-9BC2-312564966090}">
      <dsp:nvSpPr>
        <dsp:cNvPr id="0" name=""/>
        <dsp:cNvSpPr/>
      </dsp:nvSpPr>
      <dsp:spPr>
        <a:xfrm>
          <a:off x="0" y="60143"/>
          <a:ext cx="5906327" cy="834228"/>
        </a:xfrm>
        <a:prstGeom prst="roundRect">
          <a:avLst/>
        </a:prstGeom>
        <a:solidFill>
          <a:schemeClr val="accent5">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Date: 1/29/2023</a:t>
          </a:r>
        </a:p>
      </dsp:txBody>
      <dsp:txXfrm>
        <a:off x="40724" y="100867"/>
        <a:ext cx="5824879" cy="752780"/>
      </dsp:txXfrm>
    </dsp:sp>
    <dsp:sp modelId="{5D683D3B-03CB-FF43-A744-48A434B86941}">
      <dsp:nvSpPr>
        <dsp:cNvPr id="0" name=""/>
        <dsp:cNvSpPr/>
      </dsp:nvSpPr>
      <dsp:spPr>
        <a:xfrm>
          <a:off x="0" y="954851"/>
          <a:ext cx="5906327" cy="834228"/>
        </a:xfrm>
        <a:prstGeom prst="roundRect">
          <a:avLst/>
        </a:prstGeom>
        <a:solidFill>
          <a:schemeClr val="accent5">
            <a:hueOff val="6932061"/>
            <a:satOff val="-189"/>
            <a:lumOff val="-1046"/>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Address: 124 Stone Quarry Rd</a:t>
          </a:r>
        </a:p>
      </dsp:txBody>
      <dsp:txXfrm>
        <a:off x="40724" y="995575"/>
        <a:ext cx="5824879" cy="752780"/>
      </dsp:txXfrm>
    </dsp:sp>
    <dsp:sp modelId="{0D99819E-CD4E-154B-8071-8365E92B3E2D}">
      <dsp:nvSpPr>
        <dsp:cNvPr id="0" name=""/>
        <dsp:cNvSpPr/>
      </dsp:nvSpPr>
      <dsp:spPr>
        <a:xfrm>
          <a:off x="0" y="1849560"/>
          <a:ext cx="5906327" cy="834228"/>
        </a:xfrm>
        <a:prstGeom prst="roundRect">
          <a:avLst/>
        </a:prstGeom>
        <a:solidFill>
          <a:schemeClr val="accent5">
            <a:hueOff val="13864123"/>
            <a:satOff val="-379"/>
            <a:lumOff val="-2092"/>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Crew:</a:t>
          </a:r>
        </a:p>
      </dsp:txBody>
      <dsp:txXfrm>
        <a:off x="40724" y="1890284"/>
        <a:ext cx="5824879" cy="752780"/>
      </dsp:txXfrm>
    </dsp:sp>
    <dsp:sp modelId="{03BE3847-761C-3742-A42A-B481F207F811}">
      <dsp:nvSpPr>
        <dsp:cNvPr id="0" name=""/>
        <dsp:cNvSpPr/>
      </dsp:nvSpPr>
      <dsp:spPr>
        <a:xfrm>
          <a:off x="0" y="2683788"/>
          <a:ext cx="5906327" cy="1108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7526"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Jacob Oldright</a:t>
          </a:r>
        </a:p>
        <a:p>
          <a:pPr marL="171450" lvl="1" indent="-171450" algn="l" defTabSz="711200">
            <a:lnSpc>
              <a:spcPct val="90000"/>
            </a:lnSpc>
            <a:spcBef>
              <a:spcPct val="0"/>
            </a:spcBef>
            <a:spcAft>
              <a:spcPct val="20000"/>
            </a:spcAft>
            <a:buChar char="•"/>
          </a:pPr>
          <a:r>
            <a:rPr lang="en-US" sz="1600" kern="1200" dirty="0"/>
            <a:t>Joseff Diedrich</a:t>
          </a:r>
        </a:p>
        <a:p>
          <a:pPr marL="171450" lvl="1" indent="-171450" algn="l" defTabSz="711200">
            <a:lnSpc>
              <a:spcPct val="90000"/>
            </a:lnSpc>
            <a:spcBef>
              <a:spcPct val="0"/>
            </a:spcBef>
            <a:spcAft>
              <a:spcPct val="20000"/>
            </a:spcAft>
            <a:buChar char="•"/>
          </a:pPr>
          <a:r>
            <a:rPr lang="en-US" sz="1600" kern="1200" dirty="0"/>
            <a:t>Christopher Davidson</a:t>
          </a:r>
        </a:p>
        <a:p>
          <a:pPr marL="171450" lvl="1" indent="-171450" algn="l" defTabSz="711200">
            <a:lnSpc>
              <a:spcPct val="90000"/>
            </a:lnSpc>
            <a:spcBef>
              <a:spcPct val="0"/>
            </a:spcBef>
            <a:spcAft>
              <a:spcPct val="20000"/>
            </a:spcAft>
            <a:buChar char="•"/>
          </a:pPr>
          <a:r>
            <a:rPr lang="en-US" sz="1600" kern="1200" dirty="0"/>
            <a:t>Marco Rojas- Vargas</a:t>
          </a:r>
        </a:p>
      </dsp:txBody>
      <dsp:txXfrm>
        <a:off x="0" y="2683788"/>
        <a:ext cx="5906327" cy="1108485"/>
      </dsp:txXfrm>
    </dsp:sp>
    <dsp:sp modelId="{26BFD9F6-5E95-D34C-BF26-6767CC5B1129}">
      <dsp:nvSpPr>
        <dsp:cNvPr id="0" name=""/>
        <dsp:cNvSpPr/>
      </dsp:nvSpPr>
      <dsp:spPr>
        <a:xfrm>
          <a:off x="0" y="3792273"/>
          <a:ext cx="5906327" cy="834228"/>
        </a:xfrm>
        <a:prstGeom prst="roundRect">
          <a:avLst/>
        </a:prstGeom>
        <a:solidFill>
          <a:schemeClr val="accent5">
            <a:hueOff val="20796183"/>
            <a:satOff val="-568"/>
            <a:lumOff val="-3138"/>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Call: 65 yo male with sensation of heart palpitations</a:t>
          </a:r>
        </a:p>
      </dsp:txBody>
      <dsp:txXfrm>
        <a:off x="40724" y="3832997"/>
        <a:ext cx="5824879" cy="75278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527176-70FA-EF42-99CE-DD1317DE168E}">
      <dsp:nvSpPr>
        <dsp:cNvPr id="0" name=""/>
        <dsp:cNvSpPr/>
      </dsp:nvSpPr>
      <dsp:spPr>
        <a:xfrm>
          <a:off x="0" y="0"/>
          <a:ext cx="5906327" cy="0"/>
        </a:xfrm>
        <a:prstGeom prst="line">
          <a:avLst/>
        </a:prstGeom>
        <a:solidFill>
          <a:schemeClr val="accent2">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1D4461B7-B639-514F-B275-E8B2C251AB75}">
      <dsp:nvSpPr>
        <dsp:cNvPr id="0" name=""/>
        <dsp:cNvSpPr/>
      </dsp:nvSpPr>
      <dsp:spPr>
        <a:xfrm>
          <a:off x="0" y="0"/>
          <a:ext cx="5906327" cy="23433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0" i="0" kern="1200" dirty="0"/>
            <a:t>AFib is the most common type of </a:t>
          </a:r>
          <a:r>
            <a:rPr lang="en-US" sz="2200" b="0" i="0" kern="1200" dirty="0">
              <a:hlinkClick xmlns:r="http://schemas.openxmlformats.org/officeDocument/2006/relationships" r:id="rId1"/>
            </a:rPr>
            <a:t>irregular heart rhythm</a:t>
          </a:r>
          <a:r>
            <a:rPr lang="en-US" sz="2200" b="0" i="0" kern="1200" dirty="0"/>
            <a:t> (also called arrhythmia). It affects an estimated 2.7 to 6.1 million people in the U.S. at any given time, and causes about 450,000 hospitalizations each year.</a:t>
          </a:r>
          <a:endParaRPr lang="en-US" sz="2200" kern="1200" dirty="0"/>
        </a:p>
      </dsp:txBody>
      <dsp:txXfrm>
        <a:off x="0" y="0"/>
        <a:ext cx="5906327" cy="2343322"/>
      </dsp:txXfrm>
    </dsp:sp>
    <dsp:sp modelId="{7376C2C4-9578-1348-A8EC-E6505F6696A2}">
      <dsp:nvSpPr>
        <dsp:cNvPr id="0" name=""/>
        <dsp:cNvSpPr/>
      </dsp:nvSpPr>
      <dsp:spPr>
        <a:xfrm>
          <a:off x="0" y="2343322"/>
          <a:ext cx="5906327" cy="0"/>
        </a:xfrm>
        <a:prstGeom prst="line">
          <a:avLst/>
        </a:prstGeom>
        <a:solidFill>
          <a:schemeClr val="accent2">
            <a:hueOff val="-3878375"/>
            <a:satOff val="-8771"/>
            <a:lumOff val="-5686"/>
            <a:alphaOff val="0"/>
          </a:schemeClr>
        </a:solidFill>
        <a:ln w="15875" cap="rnd" cmpd="sng" algn="ctr">
          <a:solidFill>
            <a:schemeClr val="accent2">
              <a:hueOff val="-3878375"/>
              <a:satOff val="-8771"/>
              <a:lumOff val="-5686"/>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C601FAC8-4F9E-BD44-B4A9-4C609B06AF36}">
      <dsp:nvSpPr>
        <dsp:cNvPr id="0" name=""/>
        <dsp:cNvSpPr/>
      </dsp:nvSpPr>
      <dsp:spPr>
        <a:xfrm>
          <a:off x="0" y="2343322"/>
          <a:ext cx="5906327" cy="23433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0" i="0" kern="1200" dirty="0"/>
            <a:t>AFib can affect people of any age, including children, though it mostly occurs in people over 60. As the population grows older, the number of cases is expected to rise; experts estimate there will be 12.1 million cases in the U.S. by 2030.</a:t>
          </a:r>
          <a:endParaRPr lang="en-US" sz="2200" kern="1200" dirty="0"/>
        </a:p>
      </dsp:txBody>
      <dsp:txXfrm>
        <a:off x="0" y="2343322"/>
        <a:ext cx="5906327" cy="234332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88C75A-E6A5-C94C-BE92-F46A3F38050A}">
      <dsp:nvSpPr>
        <dsp:cNvPr id="0" name=""/>
        <dsp:cNvSpPr/>
      </dsp:nvSpPr>
      <dsp:spPr>
        <a:xfrm>
          <a:off x="0" y="670042"/>
          <a:ext cx="5906327" cy="767520"/>
        </a:xfrm>
        <a:prstGeom prst="roundRect">
          <a:avLst/>
        </a:prstGeom>
        <a:solidFill>
          <a:schemeClr val="accent5">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Rate control/ blood thinners</a:t>
          </a:r>
        </a:p>
      </dsp:txBody>
      <dsp:txXfrm>
        <a:off x="37467" y="707509"/>
        <a:ext cx="5831393" cy="692586"/>
      </dsp:txXfrm>
    </dsp:sp>
    <dsp:sp modelId="{DD88D758-9BFC-0C4B-942C-740159C0ABCA}">
      <dsp:nvSpPr>
        <dsp:cNvPr id="0" name=""/>
        <dsp:cNvSpPr/>
      </dsp:nvSpPr>
      <dsp:spPr>
        <a:xfrm>
          <a:off x="0" y="1529722"/>
          <a:ext cx="5906327" cy="767520"/>
        </a:xfrm>
        <a:prstGeom prst="roundRect">
          <a:avLst/>
        </a:prstGeom>
        <a:solidFill>
          <a:schemeClr val="accent5">
            <a:hueOff val="6932061"/>
            <a:satOff val="-189"/>
            <a:lumOff val="-1046"/>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Cardioversion</a:t>
          </a:r>
        </a:p>
      </dsp:txBody>
      <dsp:txXfrm>
        <a:off x="37467" y="1567189"/>
        <a:ext cx="5831393" cy="692586"/>
      </dsp:txXfrm>
    </dsp:sp>
    <dsp:sp modelId="{CDCFD77B-ED6F-2B4D-9D01-ACBC7856FF7A}">
      <dsp:nvSpPr>
        <dsp:cNvPr id="0" name=""/>
        <dsp:cNvSpPr/>
      </dsp:nvSpPr>
      <dsp:spPr>
        <a:xfrm>
          <a:off x="0" y="2389402"/>
          <a:ext cx="5906327" cy="767520"/>
        </a:xfrm>
        <a:prstGeom prst="roundRect">
          <a:avLst/>
        </a:prstGeom>
        <a:solidFill>
          <a:schemeClr val="accent5">
            <a:hueOff val="13864123"/>
            <a:satOff val="-379"/>
            <a:lumOff val="-2092"/>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Ablation</a:t>
          </a:r>
        </a:p>
      </dsp:txBody>
      <dsp:txXfrm>
        <a:off x="37467" y="2426869"/>
        <a:ext cx="5831393" cy="692586"/>
      </dsp:txXfrm>
    </dsp:sp>
    <dsp:sp modelId="{DC11D533-DAFD-334E-BF31-BF486F49A5B1}">
      <dsp:nvSpPr>
        <dsp:cNvPr id="0" name=""/>
        <dsp:cNvSpPr/>
      </dsp:nvSpPr>
      <dsp:spPr>
        <a:xfrm>
          <a:off x="0" y="3249082"/>
          <a:ext cx="5906327" cy="767520"/>
        </a:xfrm>
        <a:prstGeom prst="roundRect">
          <a:avLst/>
        </a:prstGeom>
        <a:solidFill>
          <a:schemeClr val="accent5">
            <a:hueOff val="20796183"/>
            <a:satOff val="-568"/>
            <a:lumOff val="-3138"/>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Watchman procedure</a:t>
          </a:r>
        </a:p>
      </dsp:txBody>
      <dsp:txXfrm>
        <a:off x="37467" y="3286549"/>
        <a:ext cx="5831393" cy="69258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7E41C1-0C61-0C48-BD6D-97B4FCE1F60E}">
      <dsp:nvSpPr>
        <dsp:cNvPr id="0" name=""/>
        <dsp:cNvSpPr/>
      </dsp:nvSpPr>
      <dsp:spPr>
        <a:xfrm>
          <a:off x="0" y="81524"/>
          <a:ext cx="5906327" cy="1072579"/>
        </a:xfrm>
        <a:prstGeom prst="roundRect">
          <a:avLst/>
        </a:prstGeom>
        <a:solidFill>
          <a:schemeClr val="accent5">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Date: 2/3/2023</a:t>
          </a:r>
        </a:p>
      </dsp:txBody>
      <dsp:txXfrm>
        <a:off x="52359" y="133883"/>
        <a:ext cx="5801609" cy="967861"/>
      </dsp:txXfrm>
    </dsp:sp>
    <dsp:sp modelId="{ECA0C8DD-D579-824D-8478-8945B083E016}">
      <dsp:nvSpPr>
        <dsp:cNvPr id="0" name=""/>
        <dsp:cNvSpPr/>
      </dsp:nvSpPr>
      <dsp:spPr>
        <a:xfrm>
          <a:off x="0" y="1231863"/>
          <a:ext cx="5906327" cy="1072579"/>
        </a:xfrm>
        <a:prstGeom prst="roundRect">
          <a:avLst/>
        </a:prstGeom>
        <a:solidFill>
          <a:schemeClr val="accent5">
            <a:hueOff val="6932061"/>
            <a:satOff val="-189"/>
            <a:lumOff val="-1046"/>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Address: 90 Logans Ln</a:t>
          </a:r>
        </a:p>
      </dsp:txBody>
      <dsp:txXfrm>
        <a:off x="52359" y="1284222"/>
        <a:ext cx="5801609" cy="967861"/>
      </dsp:txXfrm>
    </dsp:sp>
    <dsp:sp modelId="{3C9DEBB1-CB93-E243-8D89-D6CC5CEBC329}">
      <dsp:nvSpPr>
        <dsp:cNvPr id="0" name=""/>
        <dsp:cNvSpPr/>
      </dsp:nvSpPr>
      <dsp:spPr>
        <a:xfrm>
          <a:off x="0" y="2382202"/>
          <a:ext cx="5906327" cy="1072579"/>
        </a:xfrm>
        <a:prstGeom prst="roundRect">
          <a:avLst/>
        </a:prstGeom>
        <a:solidFill>
          <a:schemeClr val="accent5">
            <a:hueOff val="13864123"/>
            <a:satOff val="-379"/>
            <a:lumOff val="-2092"/>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Crew:</a:t>
          </a:r>
        </a:p>
      </dsp:txBody>
      <dsp:txXfrm>
        <a:off x="52359" y="2434561"/>
        <a:ext cx="5801609" cy="967861"/>
      </dsp:txXfrm>
    </dsp:sp>
    <dsp:sp modelId="{82D97E58-34DE-2C4D-B105-C8E1A0100086}">
      <dsp:nvSpPr>
        <dsp:cNvPr id="0" name=""/>
        <dsp:cNvSpPr/>
      </dsp:nvSpPr>
      <dsp:spPr>
        <a:xfrm>
          <a:off x="0" y="3532541"/>
          <a:ext cx="5906327" cy="1072579"/>
        </a:xfrm>
        <a:prstGeom prst="roundRect">
          <a:avLst/>
        </a:prstGeom>
        <a:solidFill>
          <a:schemeClr val="accent5">
            <a:hueOff val="20796183"/>
            <a:satOff val="-568"/>
            <a:lumOff val="-3138"/>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Call: Dispatched to 67 yo male with abdominal pain.</a:t>
          </a:r>
        </a:p>
      </dsp:txBody>
      <dsp:txXfrm>
        <a:off x="52359" y="3584900"/>
        <a:ext cx="5801609" cy="96786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C7A3B9-AEBB-AC4E-8272-D0E63FE480FE}">
      <dsp:nvSpPr>
        <dsp:cNvPr id="0" name=""/>
        <dsp:cNvSpPr/>
      </dsp:nvSpPr>
      <dsp:spPr>
        <a:xfrm>
          <a:off x="0" y="0"/>
          <a:ext cx="8126349" cy="605653"/>
        </a:xfrm>
        <a:prstGeom prst="roundRect">
          <a:avLst>
            <a:gd name="adj" fmla="val 10000"/>
          </a:avLst>
        </a:prstGeom>
        <a:blipFill rotWithShape="1">
          <a:blip xmlns:r="http://schemas.openxmlformats.org/officeDocument/2006/relationships" r:embed="rId1">
            <a:duotone>
              <a:schemeClr val="accent2">
                <a:hueOff val="0"/>
                <a:satOff val="0"/>
                <a:lumOff val="0"/>
                <a:alphaOff val="0"/>
                <a:tint val="98000"/>
                <a:lumMod val="102000"/>
              </a:schemeClr>
              <a:schemeClr val="accent2">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Patient noted to drink a few beers per day</a:t>
          </a:r>
        </a:p>
      </dsp:txBody>
      <dsp:txXfrm>
        <a:off x="17739" y="17739"/>
        <a:ext cx="7401940" cy="570175"/>
      </dsp:txXfrm>
    </dsp:sp>
    <dsp:sp modelId="{26642A66-4F76-0948-B142-DAD9B50B99B4}">
      <dsp:nvSpPr>
        <dsp:cNvPr id="0" name=""/>
        <dsp:cNvSpPr/>
      </dsp:nvSpPr>
      <dsp:spPr>
        <a:xfrm>
          <a:off x="606837" y="689771"/>
          <a:ext cx="8126349" cy="605653"/>
        </a:xfrm>
        <a:prstGeom prst="roundRect">
          <a:avLst>
            <a:gd name="adj" fmla="val 10000"/>
          </a:avLst>
        </a:prstGeom>
        <a:blipFill rotWithShape="1">
          <a:blip xmlns:r="http://schemas.openxmlformats.org/officeDocument/2006/relationships" r:embed="rId1">
            <a:duotone>
              <a:schemeClr val="accent2">
                <a:hueOff val="-969594"/>
                <a:satOff val="-2193"/>
                <a:lumOff val="-1422"/>
                <a:alphaOff val="0"/>
                <a:tint val="98000"/>
                <a:lumMod val="102000"/>
              </a:schemeClr>
              <a:schemeClr val="accent2">
                <a:hueOff val="-969594"/>
                <a:satOff val="-2193"/>
                <a:lumOff val="-1422"/>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Localizes on exam to RLQ and LLQ</a:t>
          </a:r>
        </a:p>
      </dsp:txBody>
      <dsp:txXfrm>
        <a:off x="624576" y="707510"/>
        <a:ext cx="7090358" cy="570175"/>
      </dsp:txXfrm>
    </dsp:sp>
    <dsp:sp modelId="{2115BE7B-BD6F-C140-9952-49AB0F9DFE6E}">
      <dsp:nvSpPr>
        <dsp:cNvPr id="0" name=""/>
        <dsp:cNvSpPr/>
      </dsp:nvSpPr>
      <dsp:spPr>
        <a:xfrm>
          <a:off x="1213675" y="1379543"/>
          <a:ext cx="8126349" cy="605653"/>
        </a:xfrm>
        <a:prstGeom prst="roundRect">
          <a:avLst>
            <a:gd name="adj" fmla="val 10000"/>
          </a:avLst>
        </a:prstGeom>
        <a:blipFill rotWithShape="1">
          <a:blip xmlns:r="http://schemas.openxmlformats.org/officeDocument/2006/relationships" r:embed="rId1">
            <a:duotone>
              <a:schemeClr val="accent2">
                <a:hueOff val="-1939188"/>
                <a:satOff val="-4386"/>
                <a:lumOff val="-2843"/>
                <a:alphaOff val="0"/>
                <a:tint val="98000"/>
                <a:lumMod val="102000"/>
              </a:schemeClr>
              <a:schemeClr val="accent2">
                <a:hueOff val="-1939188"/>
                <a:satOff val="-4386"/>
                <a:lumOff val="-2843"/>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CT with large left inguinal hernia causing obstruction</a:t>
          </a:r>
        </a:p>
      </dsp:txBody>
      <dsp:txXfrm>
        <a:off x="1231414" y="1397282"/>
        <a:ext cx="7090358" cy="570175"/>
      </dsp:txXfrm>
    </dsp:sp>
    <dsp:sp modelId="{8E140908-27E8-804E-88CF-3FA6EE147C29}">
      <dsp:nvSpPr>
        <dsp:cNvPr id="0" name=""/>
        <dsp:cNvSpPr/>
      </dsp:nvSpPr>
      <dsp:spPr>
        <a:xfrm>
          <a:off x="1820513" y="2069315"/>
          <a:ext cx="8126349" cy="605653"/>
        </a:xfrm>
        <a:prstGeom prst="roundRect">
          <a:avLst>
            <a:gd name="adj" fmla="val 10000"/>
          </a:avLst>
        </a:prstGeom>
        <a:blipFill rotWithShape="1">
          <a:blip xmlns:r="http://schemas.openxmlformats.org/officeDocument/2006/relationships" r:embed="rId1">
            <a:duotone>
              <a:schemeClr val="accent2">
                <a:hueOff val="-2908781"/>
                <a:satOff val="-6578"/>
                <a:lumOff val="-4265"/>
                <a:alphaOff val="0"/>
                <a:tint val="98000"/>
                <a:lumMod val="102000"/>
              </a:schemeClr>
              <a:schemeClr val="accent2">
                <a:hueOff val="-2908781"/>
                <a:satOff val="-6578"/>
                <a:lumOff val="-4265"/>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He was taken to surgery for repair the next day</a:t>
          </a:r>
        </a:p>
      </dsp:txBody>
      <dsp:txXfrm>
        <a:off x="1838252" y="2087054"/>
        <a:ext cx="7090358" cy="570175"/>
      </dsp:txXfrm>
    </dsp:sp>
    <dsp:sp modelId="{611696D0-75C7-F540-A1D2-F17737D74D3D}">
      <dsp:nvSpPr>
        <dsp:cNvPr id="0" name=""/>
        <dsp:cNvSpPr/>
      </dsp:nvSpPr>
      <dsp:spPr>
        <a:xfrm>
          <a:off x="2427350" y="2759087"/>
          <a:ext cx="8126349" cy="605653"/>
        </a:xfrm>
        <a:prstGeom prst="roundRect">
          <a:avLst>
            <a:gd name="adj" fmla="val 10000"/>
          </a:avLst>
        </a:prstGeom>
        <a:blipFill rotWithShape="1">
          <a:blip xmlns:r="http://schemas.openxmlformats.org/officeDocument/2006/relationships" r:embed="rId1">
            <a:duotone>
              <a:schemeClr val="accent2">
                <a:hueOff val="-3878375"/>
                <a:satOff val="-8771"/>
                <a:lumOff val="-5686"/>
                <a:alphaOff val="0"/>
                <a:tint val="98000"/>
                <a:lumMod val="102000"/>
              </a:schemeClr>
              <a:schemeClr val="accent2">
                <a:hueOff val="-3878375"/>
                <a:satOff val="-8771"/>
                <a:lumOff val="-5686"/>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Doing well on follow up</a:t>
          </a:r>
        </a:p>
      </dsp:txBody>
      <dsp:txXfrm>
        <a:off x="2445089" y="2776826"/>
        <a:ext cx="7090358" cy="570175"/>
      </dsp:txXfrm>
    </dsp:sp>
    <dsp:sp modelId="{9E45DA0B-DCEC-7A4C-B8D9-5B077E44A510}">
      <dsp:nvSpPr>
        <dsp:cNvPr id="0" name=""/>
        <dsp:cNvSpPr/>
      </dsp:nvSpPr>
      <dsp:spPr>
        <a:xfrm>
          <a:off x="7732674" y="442463"/>
          <a:ext cx="393674" cy="393674"/>
        </a:xfrm>
        <a:prstGeom prst="downArrow">
          <a:avLst>
            <a:gd name="adj1" fmla="val 55000"/>
            <a:gd name="adj2" fmla="val 45000"/>
          </a:avLst>
        </a:prstGeom>
        <a:solidFill>
          <a:schemeClr val="accent2">
            <a:tint val="40000"/>
            <a:alpha val="90000"/>
            <a:hueOff val="0"/>
            <a:satOff val="0"/>
            <a:lumOff val="0"/>
            <a:alphaOff val="0"/>
          </a:schemeClr>
        </a:solidFill>
        <a:ln w="9525"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endParaRPr lang="en-US" sz="1700" kern="1200" dirty="0"/>
        </a:p>
      </dsp:txBody>
      <dsp:txXfrm>
        <a:off x="7821251" y="442463"/>
        <a:ext cx="216520" cy="296240"/>
      </dsp:txXfrm>
    </dsp:sp>
    <dsp:sp modelId="{48D6E4C7-1847-D749-BEDC-B5111CC22E90}">
      <dsp:nvSpPr>
        <dsp:cNvPr id="0" name=""/>
        <dsp:cNvSpPr/>
      </dsp:nvSpPr>
      <dsp:spPr>
        <a:xfrm>
          <a:off x="8339512" y="1132235"/>
          <a:ext cx="393674" cy="393674"/>
        </a:xfrm>
        <a:prstGeom prst="downArrow">
          <a:avLst>
            <a:gd name="adj1" fmla="val 55000"/>
            <a:gd name="adj2" fmla="val 45000"/>
          </a:avLst>
        </a:prstGeom>
        <a:solidFill>
          <a:schemeClr val="accent2">
            <a:tint val="40000"/>
            <a:alpha val="90000"/>
            <a:hueOff val="-1079074"/>
            <a:satOff val="-3844"/>
            <a:lumOff val="-463"/>
            <a:alphaOff val="0"/>
          </a:schemeClr>
        </a:solidFill>
        <a:ln w="9525" cap="rnd" cmpd="sng" algn="ctr">
          <a:solidFill>
            <a:schemeClr val="accent2">
              <a:tint val="40000"/>
              <a:alpha val="90000"/>
              <a:hueOff val="-1079074"/>
              <a:satOff val="-3844"/>
              <a:lumOff val="-46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endParaRPr lang="en-US" sz="1700" kern="1200" dirty="0"/>
        </a:p>
      </dsp:txBody>
      <dsp:txXfrm>
        <a:off x="8428089" y="1132235"/>
        <a:ext cx="216520" cy="296240"/>
      </dsp:txXfrm>
    </dsp:sp>
    <dsp:sp modelId="{22DF9BB4-9AB8-DF43-9567-831BBEC4BE5F}">
      <dsp:nvSpPr>
        <dsp:cNvPr id="0" name=""/>
        <dsp:cNvSpPr/>
      </dsp:nvSpPr>
      <dsp:spPr>
        <a:xfrm>
          <a:off x="8946349" y="1811913"/>
          <a:ext cx="393674" cy="393674"/>
        </a:xfrm>
        <a:prstGeom prst="downArrow">
          <a:avLst>
            <a:gd name="adj1" fmla="val 55000"/>
            <a:gd name="adj2" fmla="val 45000"/>
          </a:avLst>
        </a:prstGeom>
        <a:solidFill>
          <a:schemeClr val="accent2">
            <a:tint val="40000"/>
            <a:alpha val="90000"/>
            <a:hueOff val="-2158149"/>
            <a:satOff val="-7687"/>
            <a:lumOff val="-927"/>
            <a:alphaOff val="0"/>
          </a:schemeClr>
        </a:solidFill>
        <a:ln w="9525" cap="rnd" cmpd="sng" algn="ctr">
          <a:solidFill>
            <a:schemeClr val="accent2">
              <a:tint val="40000"/>
              <a:alpha val="90000"/>
              <a:hueOff val="-2158149"/>
              <a:satOff val="-7687"/>
              <a:lumOff val="-92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endParaRPr lang="en-US" sz="1700" kern="1200" dirty="0"/>
        </a:p>
      </dsp:txBody>
      <dsp:txXfrm>
        <a:off x="9034926" y="1811913"/>
        <a:ext cx="216520" cy="296240"/>
      </dsp:txXfrm>
    </dsp:sp>
    <dsp:sp modelId="{AB112D2D-59B3-E643-B245-DCABC3A08597}">
      <dsp:nvSpPr>
        <dsp:cNvPr id="0" name=""/>
        <dsp:cNvSpPr/>
      </dsp:nvSpPr>
      <dsp:spPr>
        <a:xfrm>
          <a:off x="9553187" y="2508414"/>
          <a:ext cx="393674" cy="393674"/>
        </a:xfrm>
        <a:prstGeom prst="downArrow">
          <a:avLst>
            <a:gd name="adj1" fmla="val 55000"/>
            <a:gd name="adj2" fmla="val 45000"/>
          </a:avLst>
        </a:prstGeom>
        <a:solidFill>
          <a:schemeClr val="accent2">
            <a:tint val="40000"/>
            <a:alpha val="90000"/>
            <a:hueOff val="-3237223"/>
            <a:satOff val="-11531"/>
            <a:lumOff val="-1390"/>
            <a:alphaOff val="0"/>
          </a:schemeClr>
        </a:solidFill>
        <a:ln w="9525" cap="rnd" cmpd="sng" algn="ctr">
          <a:solidFill>
            <a:schemeClr val="accent2">
              <a:tint val="40000"/>
              <a:alpha val="90000"/>
              <a:hueOff val="-3237223"/>
              <a:satOff val="-11531"/>
              <a:lumOff val="-139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endParaRPr lang="en-US" sz="1700" kern="1200" dirty="0"/>
        </a:p>
      </dsp:txBody>
      <dsp:txXfrm>
        <a:off x="9641764" y="2508414"/>
        <a:ext cx="216520" cy="29624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C0F3ED-47EE-4046-B391-B0E2DCD0E578}">
      <dsp:nvSpPr>
        <dsp:cNvPr id="0" name=""/>
        <dsp:cNvSpPr/>
      </dsp:nvSpPr>
      <dsp:spPr>
        <a:xfrm>
          <a:off x="6338" y="493533"/>
          <a:ext cx="1981395" cy="2377674"/>
        </a:xfrm>
        <a:prstGeom prst="rect">
          <a:avLst/>
        </a:prstGeom>
        <a:blipFill rotWithShape="1">
          <a:blip xmlns:r="http://schemas.openxmlformats.org/officeDocument/2006/relationships" r:embed="rId1">
            <a:duotone>
              <a:schemeClr val="accent2">
                <a:hueOff val="0"/>
                <a:satOff val="0"/>
                <a:lumOff val="0"/>
                <a:alphaOff val="0"/>
                <a:tint val="98000"/>
                <a:lumMod val="102000"/>
              </a:schemeClr>
              <a:schemeClr val="accent2">
                <a:hueOff val="0"/>
                <a:satOff val="0"/>
                <a:lumOff val="0"/>
                <a:alphaOff val="0"/>
                <a:shade val="98000"/>
                <a:lumMod val="98000"/>
              </a:schemeClr>
            </a:duotone>
          </a:blip>
          <a:tile tx="0" ty="0" sx="100000" sy="100000" flip="none" algn="tl"/>
        </a:blipFill>
        <a:ln w="9525" cap="rnd" cmpd="sng" algn="ctr">
          <a:solidFill>
            <a:schemeClr val="accent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95718" tIns="0" rIns="195718" bIns="330200" numCol="1" spcCol="1270" anchor="t" anchorCtr="0">
          <a:noAutofit/>
        </a:bodyPr>
        <a:lstStyle/>
        <a:p>
          <a:pPr marL="0" lvl="0" indent="0" algn="l" defTabSz="977900">
            <a:lnSpc>
              <a:spcPct val="90000"/>
            </a:lnSpc>
            <a:spcBef>
              <a:spcPct val="0"/>
            </a:spcBef>
            <a:spcAft>
              <a:spcPct val="35000"/>
            </a:spcAft>
            <a:buNone/>
          </a:pPr>
          <a:r>
            <a:rPr lang="en-US" sz="2200" kern="1200" dirty="0"/>
            <a:t>1.  GI bleeding</a:t>
          </a:r>
        </a:p>
      </dsp:txBody>
      <dsp:txXfrm>
        <a:off x="6338" y="1444603"/>
        <a:ext cx="1981395" cy="1426604"/>
      </dsp:txXfrm>
    </dsp:sp>
    <dsp:sp modelId="{2187472D-91A8-7C47-9F2F-62DC3B481D16}">
      <dsp:nvSpPr>
        <dsp:cNvPr id="0" name=""/>
        <dsp:cNvSpPr/>
      </dsp:nvSpPr>
      <dsp:spPr>
        <a:xfrm>
          <a:off x="6338" y="493533"/>
          <a:ext cx="1981395" cy="951069"/>
        </a:xfrm>
        <a:prstGeom prst="rect">
          <a:avLst/>
        </a:prstGeom>
        <a:noFill/>
        <a:ln w="9525" cap="rnd" cmpd="sng" algn="ctr">
          <a:noFill/>
          <a:prstDash val="solid"/>
        </a:ln>
        <a:effectLst/>
        <a:sp3d/>
      </dsp:spPr>
      <dsp:style>
        <a:lnRef idx="1">
          <a:scrgbClr r="0" g="0" b="0"/>
        </a:lnRef>
        <a:fillRef idx="3">
          <a:scrgbClr r="0" g="0" b="0"/>
        </a:fillRef>
        <a:effectRef idx="2">
          <a:scrgbClr r="0" g="0" b="0"/>
        </a:effectRef>
        <a:fontRef idx="minor">
          <a:schemeClr val="lt1"/>
        </a:fontRef>
      </dsp:style>
      <dsp:txBody>
        <a:bodyPr spcFirstLastPara="0" vert="horz" wrap="square" lIns="195718" tIns="165100" rIns="195718" bIns="165100" numCol="1" spcCol="1270" anchor="ctr" anchorCtr="0">
          <a:noAutofit/>
        </a:bodyPr>
        <a:lstStyle/>
        <a:p>
          <a:pPr marL="0" lvl="0" indent="0" algn="l" defTabSz="1955800">
            <a:lnSpc>
              <a:spcPct val="90000"/>
            </a:lnSpc>
            <a:spcBef>
              <a:spcPct val="0"/>
            </a:spcBef>
            <a:spcAft>
              <a:spcPct val="35000"/>
            </a:spcAft>
            <a:buNone/>
          </a:pPr>
          <a:r>
            <a:rPr lang="en-US" sz="4400" kern="1200" dirty="0"/>
            <a:t>01</a:t>
          </a:r>
        </a:p>
      </dsp:txBody>
      <dsp:txXfrm>
        <a:off x="6338" y="493533"/>
        <a:ext cx="1981395" cy="951069"/>
      </dsp:txXfrm>
    </dsp:sp>
    <dsp:sp modelId="{90D8E393-194D-FA46-83F1-8FE009EBFA79}">
      <dsp:nvSpPr>
        <dsp:cNvPr id="0" name=""/>
        <dsp:cNvSpPr/>
      </dsp:nvSpPr>
      <dsp:spPr>
        <a:xfrm>
          <a:off x="2146245" y="493533"/>
          <a:ext cx="1981395" cy="2377674"/>
        </a:xfrm>
        <a:prstGeom prst="rect">
          <a:avLst/>
        </a:prstGeom>
        <a:blipFill rotWithShape="1">
          <a:blip xmlns:r="http://schemas.openxmlformats.org/officeDocument/2006/relationships" r:embed="rId1">
            <a:duotone>
              <a:schemeClr val="accent3">
                <a:hueOff val="0"/>
                <a:satOff val="0"/>
                <a:lumOff val="0"/>
                <a:alphaOff val="0"/>
                <a:tint val="98000"/>
                <a:lumMod val="102000"/>
              </a:schemeClr>
              <a:schemeClr val="accent3">
                <a:hueOff val="0"/>
                <a:satOff val="0"/>
                <a:lumOff val="0"/>
                <a:alphaOff val="0"/>
                <a:shade val="98000"/>
                <a:lumMod val="98000"/>
              </a:schemeClr>
            </a:duotone>
          </a:blip>
          <a:tile tx="0" ty="0" sx="100000" sy="100000" flip="none" algn="tl"/>
        </a:blipFill>
        <a:ln w="9525" cap="rnd" cmpd="sng" algn="ctr">
          <a:solidFill>
            <a:schemeClr val="accent3">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95718" tIns="0" rIns="195718" bIns="330200" numCol="1" spcCol="1270" anchor="t" anchorCtr="0">
          <a:noAutofit/>
        </a:bodyPr>
        <a:lstStyle/>
        <a:p>
          <a:pPr marL="0" lvl="0" indent="0" algn="l" defTabSz="977900">
            <a:lnSpc>
              <a:spcPct val="90000"/>
            </a:lnSpc>
            <a:spcBef>
              <a:spcPct val="0"/>
            </a:spcBef>
            <a:spcAft>
              <a:spcPct val="35000"/>
            </a:spcAft>
            <a:buNone/>
          </a:pPr>
          <a:r>
            <a:rPr lang="en-US" sz="2200" kern="1200" dirty="0"/>
            <a:t>2.  Peritonitis</a:t>
          </a:r>
        </a:p>
      </dsp:txBody>
      <dsp:txXfrm>
        <a:off x="2146245" y="1444603"/>
        <a:ext cx="1981395" cy="1426604"/>
      </dsp:txXfrm>
    </dsp:sp>
    <dsp:sp modelId="{BA9DC3FC-5C99-204D-B428-B0FD9750095C}">
      <dsp:nvSpPr>
        <dsp:cNvPr id="0" name=""/>
        <dsp:cNvSpPr/>
      </dsp:nvSpPr>
      <dsp:spPr>
        <a:xfrm>
          <a:off x="2146245" y="493533"/>
          <a:ext cx="1981395" cy="951069"/>
        </a:xfrm>
        <a:prstGeom prst="rect">
          <a:avLst/>
        </a:prstGeom>
        <a:noFill/>
        <a:ln w="9525" cap="rnd" cmpd="sng" algn="ctr">
          <a:noFill/>
          <a:prstDash val="solid"/>
        </a:ln>
        <a:effectLst/>
        <a:sp3d/>
      </dsp:spPr>
      <dsp:style>
        <a:lnRef idx="1">
          <a:scrgbClr r="0" g="0" b="0"/>
        </a:lnRef>
        <a:fillRef idx="3">
          <a:scrgbClr r="0" g="0" b="0"/>
        </a:fillRef>
        <a:effectRef idx="2">
          <a:scrgbClr r="0" g="0" b="0"/>
        </a:effectRef>
        <a:fontRef idx="minor">
          <a:schemeClr val="lt1"/>
        </a:fontRef>
      </dsp:style>
      <dsp:txBody>
        <a:bodyPr spcFirstLastPara="0" vert="horz" wrap="square" lIns="195718" tIns="165100" rIns="195718" bIns="165100" numCol="1" spcCol="1270" anchor="ctr" anchorCtr="0">
          <a:noAutofit/>
        </a:bodyPr>
        <a:lstStyle/>
        <a:p>
          <a:pPr marL="0" lvl="0" indent="0" algn="l" defTabSz="1955800">
            <a:lnSpc>
              <a:spcPct val="90000"/>
            </a:lnSpc>
            <a:spcBef>
              <a:spcPct val="0"/>
            </a:spcBef>
            <a:spcAft>
              <a:spcPct val="35000"/>
            </a:spcAft>
            <a:buNone/>
          </a:pPr>
          <a:r>
            <a:rPr lang="en-US" sz="4400" kern="1200" dirty="0"/>
            <a:t>02</a:t>
          </a:r>
        </a:p>
      </dsp:txBody>
      <dsp:txXfrm>
        <a:off x="2146245" y="493533"/>
        <a:ext cx="1981395" cy="951069"/>
      </dsp:txXfrm>
    </dsp:sp>
    <dsp:sp modelId="{0EB1E137-5050-7440-833E-CA7F4C78AE67}">
      <dsp:nvSpPr>
        <dsp:cNvPr id="0" name=""/>
        <dsp:cNvSpPr/>
      </dsp:nvSpPr>
      <dsp:spPr>
        <a:xfrm>
          <a:off x="4286152" y="493533"/>
          <a:ext cx="1981395" cy="2377674"/>
        </a:xfrm>
        <a:prstGeom prst="rect">
          <a:avLst/>
        </a:prstGeom>
        <a:blipFill rotWithShape="1">
          <a:blip xmlns:r="http://schemas.openxmlformats.org/officeDocument/2006/relationships" r:embed="rId1">
            <a:duotone>
              <a:schemeClr val="accent4">
                <a:hueOff val="0"/>
                <a:satOff val="0"/>
                <a:lumOff val="0"/>
                <a:alphaOff val="0"/>
                <a:tint val="98000"/>
                <a:lumMod val="102000"/>
              </a:schemeClr>
              <a:schemeClr val="accent4">
                <a:hueOff val="0"/>
                <a:satOff val="0"/>
                <a:lumOff val="0"/>
                <a:alphaOff val="0"/>
                <a:shade val="98000"/>
                <a:lumMod val="98000"/>
              </a:schemeClr>
            </a:duotone>
          </a:blip>
          <a:tile tx="0" ty="0" sx="100000" sy="100000" flip="none" algn="tl"/>
        </a:blipFill>
        <a:ln w="9525" cap="rnd" cmpd="sng" algn="ctr">
          <a:solidFill>
            <a:schemeClr val="accent4">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95718" tIns="0" rIns="195718" bIns="330200" numCol="1" spcCol="1270" anchor="t" anchorCtr="0">
          <a:noAutofit/>
        </a:bodyPr>
        <a:lstStyle/>
        <a:p>
          <a:pPr marL="0" lvl="0" indent="0" algn="l" defTabSz="977900">
            <a:lnSpc>
              <a:spcPct val="90000"/>
            </a:lnSpc>
            <a:spcBef>
              <a:spcPct val="0"/>
            </a:spcBef>
            <a:spcAft>
              <a:spcPct val="35000"/>
            </a:spcAft>
            <a:buNone/>
          </a:pPr>
          <a:r>
            <a:rPr lang="en-US" sz="2200" kern="1200" dirty="0"/>
            <a:t>3.  Acute mesenteric ischemia</a:t>
          </a:r>
        </a:p>
      </dsp:txBody>
      <dsp:txXfrm>
        <a:off x="4286152" y="1444603"/>
        <a:ext cx="1981395" cy="1426604"/>
      </dsp:txXfrm>
    </dsp:sp>
    <dsp:sp modelId="{9C3E144D-DE09-9E41-939C-3CE9B59510F5}">
      <dsp:nvSpPr>
        <dsp:cNvPr id="0" name=""/>
        <dsp:cNvSpPr/>
      </dsp:nvSpPr>
      <dsp:spPr>
        <a:xfrm>
          <a:off x="4286152" y="493533"/>
          <a:ext cx="1981395" cy="951069"/>
        </a:xfrm>
        <a:prstGeom prst="rect">
          <a:avLst/>
        </a:prstGeom>
        <a:noFill/>
        <a:ln w="9525" cap="rnd" cmpd="sng" algn="ctr">
          <a:noFill/>
          <a:prstDash val="solid"/>
        </a:ln>
        <a:effectLst/>
        <a:sp3d/>
      </dsp:spPr>
      <dsp:style>
        <a:lnRef idx="1">
          <a:scrgbClr r="0" g="0" b="0"/>
        </a:lnRef>
        <a:fillRef idx="3">
          <a:scrgbClr r="0" g="0" b="0"/>
        </a:fillRef>
        <a:effectRef idx="2">
          <a:scrgbClr r="0" g="0" b="0"/>
        </a:effectRef>
        <a:fontRef idx="minor">
          <a:schemeClr val="lt1"/>
        </a:fontRef>
      </dsp:style>
      <dsp:txBody>
        <a:bodyPr spcFirstLastPara="0" vert="horz" wrap="square" lIns="195718" tIns="165100" rIns="195718" bIns="165100" numCol="1" spcCol="1270" anchor="ctr" anchorCtr="0">
          <a:noAutofit/>
        </a:bodyPr>
        <a:lstStyle/>
        <a:p>
          <a:pPr marL="0" lvl="0" indent="0" algn="l" defTabSz="1955800">
            <a:lnSpc>
              <a:spcPct val="90000"/>
            </a:lnSpc>
            <a:spcBef>
              <a:spcPct val="0"/>
            </a:spcBef>
            <a:spcAft>
              <a:spcPct val="35000"/>
            </a:spcAft>
            <a:buNone/>
          </a:pPr>
          <a:r>
            <a:rPr lang="en-US" sz="4400" kern="1200" dirty="0"/>
            <a:t>03</a:t>
          </a:r>
        </a:p>
      </dsp:txBody>
      <dsp:txXfrm>
        <a:off x="4286152" y="493533"/>
        <a:ext cx="1981395" cy="951069"/>
      </dsp:txXfrm>
    </dsp:sp>
    <dsp:sp modelId="{EB8A0C69-D808-6F49-9B5F-4FB10D86FC80}">
      <dsp:nvSpPr>
        <dsp:cNvPr id="0" name=""/>
        <dsp:cNvSpPr/>
      </dsp:nvSpPr>
      <dsp:spPr>
        <a:xfrm>
          <a:off x="6426059" y="493533"/>
          <a:ext cx="1981395" cy="2377674"/>
        </a:xfrm>
        <a:prstGeom prst="rect">
          <a:avLst/>
        </a:prstGeom>
        <a:blipFill rotWithShape="1">
          <a:blip xmlns:r="http://schemas.openxmlformats.org/officeDocument/2006/relationships" r:embed="rId1">
            <a:duotone>
              <a:schemeClr val="accent5">
                <a:hueOff val="0"/>
                <a:satOff val="0"/>
                <a:lumOff val="0"/>
                <a:alphaOff val="0"/>
                <a:tint val="98000"/>
                <a:lumMod val="102000"/>
              </a:schemeClr>
              <a:schemeClr val="accent5">
                <a:hueOff val="0"/>
                <a:satOff val="0"/>
                <a:lumOff val="0"/>
                <a:alphaOff val="0"/>
                <a:shade val="98000"/>
                <a:lumMod val="98000"/>
              </a:schemeClr>
            </a:duotone>
          </a:blip>
          <a:tile tx="0" ty="0" sx="100000" sy="100000" flip="none" algn="tl"/>
        </a:blipFill>
        <a:ln w="9525" cap="rnd" cmpd="sng" algn="ctr">
          <a:solidFill>
            <a:schemeClr val="accent5">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95718" tIns="0" rIns="195718" bIns="330200" numCol="1" spcCol="1270" anchor="t" anchorCtr="0">
          <a:noAutofit/>
        </a:bodyPr>
        <a:lstStyle/>
        <a:p>
          <a:pPr marL="0" lvl="0" indent="0" algn="l" defTabSz="977900">
            <a:lnSpc>
              <a:spcPct val="90000"/>
            </a:lnSpc>
            <a:spcBef>
              <a:spcPct val="0"/>
            </a:spcBef>
            <a:spcAft>
              <a:spcPct val="35000"/>
            </a:spcAft>
            <a:buNone/>
          </a:pPr>
          <a:r>
            <a:rPr lang="en-US" sz="2200" kern="1200" dirty="0"/>
            <a:t>4.  Bowel obstruction</a:t>
          </a:r>
        </a:p>
      </dsp:txBody>
      <dsp:txXfrm>
        <a:off x="6426059" y="1444603"/>
        <a:ext cx="1981395" cy="1426604"/>
      </dsp:txXfrm>
    </dsp:sp>
    <dsp:sp modelId="{3675E342-989B-9A41-8418-B95DD7F1B99E}">
      <dsp:nvSpPr>
        <dsp:cNvPr id="0" name=""/>
        <dsp:cNvSpPr/>
      </dsp:nvSpPr>
      <dsp:spPr>
        <a:xfrm>
          <a:off x="6426059" y="493533"/>
          <a:ext cx="1981395" cy="951069"/>
        </a:xfrm>
        <a:prstGeom prst="rect">
          <a:avLst/>
        </a:prstGeom>
        <a:noFill/>
        <a:ln w="9525" cap="rnd" cmpd="sng" algn="ctr">
          <a:noFill/>
          <a:prstDash val="solid"/>
        </a:ln>
        <a:effectLst/>
        <a:sp3d/>
      </dsp:spPr>
      <dsp:style>
        <a:lnRef idx="1">
          <a:scrgbClr r="0" g="0" b="0"/>
        </a:lnRef>
        <a:fillRef idx="3">
          <a:scrgbClr r="0" g="0" b="0"/>
        </a:fillRef>
        <a:effectRef idx="2">
          <a:scrgbClr r="0" g="0" b="0"/>
        </a:effectRef>
        <a:fontRef idx="minor">
          <a:schemeClr val="lt1"/>
        </a:fontRef>
      </dsp:style>
      <dsp:txBody>
        <a:bodyPr spcFirstLastPara="0" vert="horz" wrap="square" lIns="195718" tIns="165100" rIns="195718" bIns="165100" numCol="1" spcCol="1270" anchor="ctr" anchorCtr="0">
          <a:noAutofit/>
        </a:bodyPr>
        <a:lstStyle/>
        <a:p>
          <a:pPr marL="0" lvl="0" indent="0" algn="l" defTabSz="1955800">
            <a:lnSpc>
              <a:spcPct val="90000"/>
            </a:lnSpc>
            <a:spcBef>
              <a:spcPct val="0"/>
            </a:spcBef>
            <a:spcAft>
              <a:spcPct val="35000"/>
            </a:spcAft>
            <a:buNone/>
          </a:pPr>
          <a:r>
            <a:rPr lang="en-US" sz="4400" kern="1200" dirty="0"/>
            <a:t>04</a:t>
          </a:r>
        </a:p>
      </dsp:txBody>
      <dsp:txXfrm>
        <a:off x="6426059" y="493533"/>
        <a:ext cx="1981395" cy="951069"/>
      </dsp:txXfrm>
    </dsp:sp>
    <dsp:sp modelId="{012B0067-6228-A441-9F45-56F4F5975320}">
      <dsp:nvSpPr>
        <dsp:cNvPr id="0" name=""/>
        <dsp:cNvSpPr/>
      </dsp:nvSpPr>
      <dsp:spPr>
        <a:xfrm>
          <a:off x="8565966" y="493533"/>
          <a:ext cx="1981395" cy="2377674"/>
        </a:xfrm>
        <a:prstGeom prst="rect">
          <a:avLst/>
        </a:prstGeom>
        <a:blipFill rotWithShape="1">
          <a:blip xmlns:r="http://schemas.openxmlformats.org/officeDocument/2006/relationships" r:embed="rId1">
            <a:duotone>
              <a:schemeClr val="accent6">
                <a:hueOff val="0"/>
                <a:satOff val="0"/>
                <a:lumOff val="0"/>
                <a:alphaOff val="0"/>
                <a:tint val="98000"/>
                <a:lumMod val="102000"/>
              </a:schemeClr>
              <a:schemeClr val="accent6">
                <a:hueOff val="0"/>
                <a:satOff val="0"/>
                <a:lumOff val="0"/>
                <a:alphaOff val="0"/>
                <a:shade val="98000"/>
                <a:lumMod val="98000"/>
              </a:schemeClr>
            </a:duotone>
          </a:blip>
          <a:tile tx="0" ty="0" sx="100000" sy="100000" flip="none" algn="tl"/>
        </a:blipFill>
        <a:ln w="9525" cap="rnd" cmpd="sng" algn="ctr">
          <a:solidFill>
            <a:schemeClr val="accent6">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95718" tIns="0" rIns="195718" bIns="330200" numCol="1" spcCol="1270" anchor="t" anchorCtr="0">
          <a:noAutofit/>
        </a:bodyPr>
        <a:lstStyle/>
        <a:p>
          <a:pPr marL="0" lvl="0" indent="0" algn="l" defTabSz="977900">
            <a:lnSpc>
              <a:spcPct val="90000"/>
            </a:lnSpc>
            <a:spcBef>
              <a:spcPct val="0"/>
            </a:spcBef>
            <a:spcAft>
              <a:spcPct val="35000"/>
            </a:spcAft>
            <a:buNone/>
          </a:pPr>
          <a:r>
            <a:rPr lang="en-US" sz="2200" kern="1200" dirty="0"/>
            <a:t>5.  Pancreatitis</a:t>
          </a:r>
        </a:p>
      </dsp:txBody>
      <dsp:txXfrm>
        <a:off x="8565966" y="1444603"/>
        <a:ext cx="1981395" cy="1426604"/>
      </dsp:txXfrm>
    </dsp:sp>
    <dsp:sp modelId="{90E1268F-C378-3349-AFC5-CAB4192B0C85}">
      <dsp:nvSpPr>
        <dsp:cNvPr id="0" name=""/>
        <dsp:cNvSpPr/>
      </dsp:nvSpPr>
      <dsp:spPr>
        <a:xfrm>
          <a:off x="8565966" y="493533"/>
          <a:ext cx="1981395" cy="951069"/>
        </a:xfrm>
        <a:prstGeom prst="rect">
          <a:avLst/>
        </a:prstGeom>
        <a:noFill/>
        <a:ln w="9525" cap="rnd" cmpd="sng" algn="ctr">
          <a:noFill/>
          <a:prstDash val="solid"/>
        </a:ln>
        <a:effectLst/>
        <a:sp3d/>
      </dsp:spPr>
      <dsp:style>
        <a:lnRef idx="1">
          <a:scrgbClr r="0" g="0" b="0"/>
        </a:lnRef>
        <a:fillRef idx="3">
          <a:scrgbClr r="0" g="0" b="0"/>
        </a:fillRef>
        <a:effectRef idx="2">
          <a:scrgbClr r="0" g="0" b="0"/>
        </a:effectRef>
        <a:fontRef idx="minor">
          <a:schemeClr val="lt1"/>
        </a:fontRef>
      </dsp:style>
      <dsp:txBody>
        <a:bodyPr spcFirstLastPara="0" vert="horz" wrap="square" lIns="195718" tIns="165100" rIns="195718" bIns="165100" numCol="1" spcCol="1270" anchor="ctr" anchorCtr="0">
          <a:noAutofit/>
        </a:bodyPr>
        <a:lstStyle/>
        <a:p>
          <a:pPr marL="0" lvl="0" indent="0" algn="l" defTabSz="1955800">
            <a:lnSpc>
              <a:spcPct val="90000"/>
            </a:lnSpc>
            <a:spcBef>
              <a:spcPct val="0"/>
            </a:spcBef>
            <a:spcAft>
              <a:spcPct val="35000"/>
            </a:spcAft>
            <a:buNone/>
          </a:pPr>
          <a:r>
            <a:rPr lang="en-US" sz="4400" kern="1200" dirty="0"/>
            <a:t>05</a:t>
          </a:r>
        </a:p>
      </dsp:txBody>
      <dsp:txXfrm>
        <a:off x="8565966" y="493533"/>
        <a:ext cx="1981395" cy="95106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A42D1B-F75F-FB4C-9CB8-08F6BD0223DC}">
      <dsp:nvSpPr>
        <dsp:cNvPr id="0" name=""/>
        <dsp:cNvSpPr/>
      </dsp:nvSpPr>
      <dsp:spPr>
        <a:xfrm>
          <a:off x="0" y="583301"/>
          <a:ext cx="2968228" cy="1884824"/>
        </a:xfrm>
        <a:prstGeom prst="roundRect">
          <a:avLst>
            <a:gd name="adj" fmla="val 10000"/>
          </a:avLst>
        </a:prstGeom>
        <a:blipFill rotWithShape="1">
          <a:blip xmlns:r="http://schemas.openxmlformats.org/officeDocument/2006/relationships" r:embed="rId1">
            <a:duotone>
              <a:schemeClr val="accent1">
                <a:hueOff val="0"/>
                <a:satOff val="0"/>
                <a:lumOff val="0"/>
                <a:alphaOff val="0"/>
                <a:tint val="98000"/>
                <a:lumMod val="102000"/>
              </a:schemeClr>
              <a:schemeClr val="accent1">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sp>
    <dsp:sp modelId="{336F968C-2334-DA4D-8927-ABB373AFC982}">
      <dsp:nvSpPr>
        <dsp:cNvPr id="0" name=""/>
        <dsp:cNvSpPr/>
      </dsp:nvSpPr>
      <dsp:spPr>
        <a:xfrm>
          <a:off x="329803" y="896614"/>
          <a:ext cx="2968228" cy="1884824"/>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Small and large bowel obstructions account for 15% of hospital admissions with acute abdominal pain</a:t>
          </a:r>
        </a:p>
      </dsp:txBody>
      <dsp:txXfrm>
        <a:off x="385008" y="951819"/>
        <a:ext cx="2857818" cy="1774414"/>
      </dsp:txXfrm>
    </dsp:sp>
    <dsp:sp modelId="{1E1AF3AD-6A8D-8647-BAB5-5B1281E4F685}">
      <dsp:nvSpPr>
        <dsp:cNvPr id="0" name=""/>
        <dsp:cNvSpPr/>
      </dsp:nvSpPr>
      <dsp:spPr>
        <a:xfrm>
          <a:off x="3627834" y="583301"/>
          <a:ext cx="2968228" cy="1884824"/>
        </a:xfrm>
        <a:prstGeom prst="roundRect">
          <a:avLst>
            <a:gd name="adj" fmla="val 10000"/>
          </a:avLst>
        </a:prstGeom>
        <a:blipFill rotWithShape="1">
          <a:blip xmlns:r="http://schemas.openxmlformats.org/officeDocument/2006/relationships" r:embed="rId1">
            <a:duotone>
              <a:schemeClr val="accent1">
                <a:hueOff val="0"/>
                <a:satOff val="0"/>
                <a:lumOff val="0"/>
                <a:alphaOff val="0"/>
                <a:tint val="98000"/>
                <a:lumMod val="102000"/>
              </a:schemeClr>
              <a:schemeClr val="accent1">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sp>
    <dsp:sp modelId="{E5AC6D09-03A1-8642-854A-ED57A950D00B}">
      <dsp:nvSpPr>
        <dsp:cNvPr id="0" name=""/>
        <dsp:cNvSpPr/>
      </dsp:nvSpPr>
      <dsp:spPr>
        <a:xfrm>
          <a:off x="3957637" y="896614"/>
          <a:ext cx="2968228" cy="1884824"/>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20% of those need acute surgical care</a:t>
          </a:r>
        </a:p>
      </dsp:txBody>
      <dsp:txXfrm>
        <a:off x="4012842" y="951819"/>
        <a:ext cx="2857818" cy="1774414"/>
      </dsp:txXfrm>
    </dsp:sp>
    <dsp:sp modelId="{10297EC5-AAF1-5A41-972F-62930CB28C2E}">
      <dsp:nvSpPr>
        <dsp:cNvPr id="0" name=""/>
        <dsp:cNvSpPr/>
      </dsp:nvSpPr>
      <dsp:spPr>
        <a:xfrm>
          <a:off x="7255668" y="583301"/>
          <a:ext cx="2968228" cy="1884824"/>
        </a:xfrm>
        <a:prstGeom prst="roundRect">
          <a:avLst>
            <a:gd name="adj" fmla="val 10000"/>
          </a:avLst>
        </a:prstGeom>
        <a:blipFill rotWithShape="1">
          <a:blip xmlns:r="http://schemas.openxmlformats.org/officeDocument/2006/relationships" r:embed="rId1">
            <a:duotone>
              <a:schemeClr val="accent1">
                <a:hueOff val="0"/>
                <a:satOff val="0"/>
                <a:lumOff val="0"/>
                <a:alphaOff val="0"/>
                <a:tint val="98000"/>
                <a:lumMod val="102000"/>
              </a:schemeClr>
              <a:schemeClr val="accent1">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sp>
    <dsp:sp modelId="{4FF7539C-E77C-7C4F-8566-86AD5CBDE284}">
      <dsp:nvSpPr>
        <dsp:cNvPr id="0" name=""/>
        <dsp:cNvSpPr/>
      </dsp:nvSpPr>
      <dsp:spPr>
        <a:xfrm>
          <a:off x="7585471" y="896614"/>
          <a:ext cx="2968228" cy="1884824"/>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Important cause of morbidity and mortality with nearly 30,000 deaths per year</a:t>
          </a:r>
        </a:p>
      </dsp:txBody>
      <dsp:txXfrm>
        <a:off x="7640676" y="951819"/>
        <a:ext cx="2857818" cy="1774414"/>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BBE16D-F9BF-9945-8304-8BC1B55F9352}">
      <dsp:nvSpPr>
        <dsp:cNvPr id="0" name=""/>
        <dsp:cNvSpPr/>
      </dsp:nvSpPr>
      <dsp:spPr>
        <a:xfrm>
          <a:off x="0" y="38265"/>
          <a:ext cx="5906327" cy="953403"/>
        </a:xfrm>
        <a:prstGeom prst="roundRect">
          <a:avLst/>
        </a:prstGeom>
        <a:solidFill>
          <a:schemeClr val="accent5">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Date: 2/7/2023</a:t>
          </a:r>
        </a:p>
      </dsp:txBody>
      <dsp:txXfrm>
        <a:off x="46541" y="84806"/>
        <a:ext cx="5813245" cy="860321"/>
      </dsp:txXfrm>
    </dsp:sp>
    <dsp:sp modelId="{B9D08D80-3D88-A54D-875E-CB0F17C59EA2}">
      <dsp:nvSpPr>
        <dsp:cNvPr id="0" name=""/>
        <dsp:cNvSpPr/>
      </dsp:nvSpPr>
      <dsp:spPr>
        <a:xfrm>
          <a:off x="0" y="1060788"/>
          <a:ext cx="5906327" cy="953403"/>
        </a:xfrm>
        <a:prstGeom prst="roundRect">
          <a:avLst/>
        </a:prstGeom>
        <a:solidFill>
          <a:schemeClr val="accent5">
            <a:hueOff val="6932061"/>
            <a:satOff val="-189"/>
            <a:lumOff val="-1046"/>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Address: 222 Smokey Hill Cr</a:t>
          </a:r>
        </a:p>
      </dsp:txBody>
      <dsp:txXfrm>
        <a:off x="46541" y="1107329"/>
        <a:ext cx="5813245" cy="860321"/>
      </dsp:txXfrm>
    </dsp:sp>
    <dsp:sp modelId="{57B21FCF-1313-D247-BE1F-2A1AEA0843E8}">
      <dsp:nvSpPr>
        <dsp:cNvPr id="0" name=""/>
        <dsp:cNvSpPr/>
      </dsp:nvSpPr>
      <dsp:spPr>
        <a:xfrm>
          <a:off x="0" y="2083312"/>
          <a:ext cx="5906327" cy="953403"/>
        </a:xfrm>
        <a:prstGeom prst="roundRect">
          <a:avLst/>
        </a:prstGeom>
        <a:solidFill>
          <a:schemeClr val="accent5">
            <a:hueOff val="13864123"/>
            <a:satOff val="-379"/>
            <a:lumOff val="-2092"/>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Crew:</a:t>
          </a:r>
        </a:p>
      </dsp:txBody>
      <dsp:txXfrm>
        <a:off x="46541" y="2129853"/>
        <a:ext cx="5813245" cy="860321"/>
      </dsp:txXfrm>
    </dsp:sp>
    <dsp:sp modelId="{805B4455-952B-D44F-A635-43D15FF8AD50}">
      <dsp:nvSpPr>
        <dsp:cNvPr id="0" name=""/>
        <dsp:cNvSpPr/>
      </dsp:nvSpPr>
      <dsp:spPr>
        <a:xfrm>
          <a:off x="0" y="3036716"/>
          <a:ext cx="5906327" cy="6582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7526"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dirty="0"/>
            <a:t>Nathan Voorhees</a:t>
          </a:r>
        </a:p>
        <a:p>
          <a:pPr marL="171450" lvl="1" indent="-171450" algn="l" defTabSz="844550">
            <a:lnSpc>
              <a:spcPct val="90000"/>
            </a:lnSpc>
            <a:spcBef>
              <a:spcPct val="0"/>
            </a:spcBef>
            <a:spcAft>
              <a:spcPct val="20000"/>
            </a:spcAft>
            <a:buChar char="•"/>
          </a:pPr>
          <a:r>
            <a:rPr lang="en-US" sz="1900" kern="1200" dirty="0"/>
            <a:t>Cody Reese</a:t>
          </a:r>
        </a:p>
      </dsp:txBody>
      <dsp:txXfrm>
        <a:off x="0" y="3036716"/>
        <a:ext cx="5906327" cy="658260"/>
      </dsp:txXfrm>
    </dsp:sp>
    <dsp:sp modelId="{48A7C092-B2A7-3B4C-9D47-478746833890}">
      <dsp:nvSpPr>
        <dsp:cNvPr id="0" name=""/>
        <dsp:cNvSpPr/>
      </dsp:nvSpPr>
      <dsp:spPr>
        <a:xfrm>
          <a:off x="0" y="3694976"/>
          <a:ext cx="5906327" cy="953403"/>
        </a:xfrm>
        <a:prstGeom prst="roundRect">
          <a:avLst/>
        </a:prstGeom>
        <a:solidFill>
          <a:schemeClr val="accent5">
            <a:hueOff val="20796183"/>
            <a:satOff val="-568"/>
            <a:lumOff val="-3138"/>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Call: 7 yo male with difficulty breathing</a:t>
          </a:r>
        </a:p>
      </dsp:txBody>
      <dsp:txXfrm>
        <a:off x="46541" y="3741517"/>
        <a:ext cx="5813245" cy="860321"/>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38A993-5CC1-3547-AC7B-A3BBB8C8D3A7}">
      <dsp:nvSpPr>
        <dsp:cNvPr id="0" name=""/>
        <dsp:cNvSpPr/>
      </dsp:nvSpPr>
      <dsp:spPr>
        <a:xfrm>
          <a:off x="9275" y="850648"/>
          <a:ext cx="2772407" cy="1663444"/>
        </a:xfrm>
        <a:prstGeom prst="roundRect">
          <a:avLst>
            <a:gd name="adj" fmla="val 10000"/>
          </a:avLst>
        </a:prstGeom>
        <a:blipFill rotWithShape="1">
          <a:blip xmlns:r="http://schemas.openxmlformats.org/officeDocument/2006/relationships" r:embed="rId1">
            <a:duotone>
              <a:schemeClr val="accent2">
                <a:hueOff val="0"/>
                <a:satOff val="0"/>
                <a:lumOff val="0"/>
                <a:alphaOff val="0"/>
                <a:tint val="98000"/>
                <a:lumMod val="102000"/>
              </a:schemeClr>
              <a:schemeClr val="accent2">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Diagnosed with croup clinically</a:t>
          </a:r>
        </a:p>
      </dsp:txBody>
      <dsp:txXfrm>
        <a:off x="57996" y="899369"/>
        <a:ext cx="2674965" cy="1566002"/>
      </dsp:txXfrm>
    </dsp:sp>
    <dsp:sp modelId="{B3230D4D-CFE7-AE4B-8612-A9B4241BE9CA}">
      <dsp:nvSpPr>
        <dsp:cNvPr id="0" name=""/>
        <dsp:cNvSpPr/>
      </dsp:nvSpPr>
      <dsp:spPr>
        <a:xfrm>
          <a:off x="3025655" y="1338591"/>
          <a:ext cx="587750" cy="687557"/>
        </a:xfrm>
        <a:prstGeom prst="rightArrow">
          <a:avLst>
            <a:gd name="adj1" fmla="val 60000"/>
            <a:gd name="adj2" fmla="val 50000"/>
          </a:avLst>
        </a:prstGeom>
        <a:blipFill rotWithShape="1">
          <a:blip xmlns:r="http://schemas.openxmlformats.org/officeDocument/2006/relationships" r:embed="rId1">
            <a:duotone>
              <a:schemeClr val="accent2">
                <a:hueOff val="0"/>
                <a:satOff val="0"/>
                <a:lumOff val="0"/>
                <a:alphaOff val="0"/>
                <a:tint val="98000"/>
                <a:lumMod val="102000"/>
              </a:schemeClr>
              <a:schemeClr val="accent2">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dirty="0"/>
        </a:p>
      </dsp:txBody>
      <dsp:txXfrm>
        <a:off x="3025655" y="1476102"/>
        <a:ext cx="411425" cy="412535"/>
      </dsp:txXfrm>
    </dsp:sp>
    <dsp:sp modelId="{8AD29222-8827-FA4C-99C3-357AD2975765}">
      <dsp:nvSpPr>
        <dsp:cNvPr id="0" name=""/>
        <dsp:cNvSpPr/>
      </dsp:nvSpPr>
      <dsp:spPr>
        <a:xfrm>
          <a:off x="3890646" y="850648"/>
          <a:ext cx="2772407" cy="1663444"/>
        </a:xfrm>
        <a:prstGeom prst="roundRect">
          <a:avLst>
            <a:gd name="adj" fmla="val 10000"/>
          </a:avLst>
        </a:prstGeom>
        <a:blipFill rotWithShape="1">
          <a:blip xmlns:r="http://schemas.openxmlformats.org/officeDocument/2006/relationships" r:embed="rId1">
            <a:duotone>
              <a:schemeClr val="accent3">
                <a:hueOff val="0"/>
                <a:satOff val="0"/>
                <a:lumOff val="0"/>
                <a:alphaOff val="0"/>
                <a:tint val="98000"/>
                <a:lumMod val="102000"/>
              </a:schemeClr>
              <a:schemeClr val="accent3">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Treated with oral dexamethasone</a:t>
          </a:r>
        </a:p>
      </dsp:txBody>
      <dsp:txXfrm>
        <a:off x="3939367" y="899369"/>
        <a:ext cx="2674965" cy="1566002"/>
      </dsp:txXfrm>
    </dsp:sp>
    <dsp:sp modelId="{FD73113F-E80A-0E4D-BB29-B6553B1711DB}">
      <dsp:nvSpPr>
        <dsp:cNvPr id="0" name=""/>
        <dsp:cNvSpPr/>
      </dsp:nvSpPr>
      <dsp:spPr>
        <a:xfrm>
          <a:off x="6907025" y="1338591"/>
          <a:ext cx="587750" cy="687557"/>
        </a:xfrm>
        <a:prstGeom prst="rightArrow">
          <a:avLst>
            <a:gd name="adj1" fmla="val 60000"/>
            <a:gd name="adj2" fmla="val 50000"/>
          </a:avLst>
        </a:prstGeom>
        <a:blipFill rotWithShape="1">
          <a:blip xmlns:r="http://schemas.openxmlformats.org/officeDocument/2006/relationships" r:embed="rId1">
            <a:duotone>
              <a:schemeClr val="accent3">
                <a:hueOff val="0"/>
                <a:satOff val="0"/>
                <a:lumOff val="0"/>
                <a:alphaOff val="0"/>
                <a:tint val="98000"/>
                <a:lumMod val="102000"/>
              </a:schemeClr>
              <a:schemeClr val="accent3">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dirty="0"/>
        </a:p>
      </dsp:txBody>
      <dsp:txXfrm>
        <a:off x="6907025" y="1476102"/>
        <a:ext cx="411425" cy="412535"/>
      </dsp:txXfrm>
    </dsp:sp>
    <dsp:sp modelId="{2D3B6B78-DDBF-CF40-B913-73ECA38FC9BA}">
      <dsp:nvSpPr>
        <dsp:cNvPr id="0" name=""/>
        <dsp:cNvSpPr/>
      </dsp:nvSpPr>
      <dsp:spPr>
        <a:xfrm>
          <a:off x="7772016" y="850648"/>
          <a:ext cx="2772407" cy="1663444"/>
        </a:xfrm>
        <a:prstGeom prst="roundRect">
          <a:avLst>
            <a:gd name="adj" fmla="val 10000"/>
          </a:avLst>
        </a:prstGeom>
        <a:blipFill rotWithShape="1">
          <a:blip xmlns:r="http://schemas.openxmlformats.org/officeDocument/2006/relationships" r:embed="rId1">
            <a:duotone>
              <a:schemeClr val="accent4">
                <a:hueOff val="0"/>
                <a:satOff val="0"/>
                <a:lumOff val="0"/>
                <a:alphaOff val="0"/>
                <a:tint val="98000"/>
                <a:lumMod val="102000"/>
              </a:schemeClr>
              <a:schemeClr val="accent4">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COVID negative</a:t>
          </a:r>
        </a:p>
      </dsp:txBody>
      <dsp:txXfrm>
        <a:off x="7820737" y="899369"/>
        <a:ext cx="2674965" cy="1566002"/>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FDD6E1-3001-3D48-A427-4BAE00530F1D}">
      <dsp:nvSpPr>
        <dsp:cNvPr id="0" name=""/>
        <dsp:cNvSpPr/>
      </dsp:nvSpPr>
      <dsp:spPr>
        <a:xfrm>
          <a:off x="1137820" y="889"/>
          <a:ext cx="2586893" cy="1552135"/>
        </a:xfrm>
        <a:prstGeom prst="rect">
          <a:avLst/>
        </a:prstGeom>
        <a:blipFill rotWithShape="1">
          <a:blip xmlns:r="http://schemas.openxmlformats.org/officeDocument/2006/relationships" r:embed="rId1">
            <a:duotone>
              <a:schemeClr val="accent2">
                <a:hueOff val="0"/>
                <a:satOff val="0"/>
                <a:lumOff val="0"/>
                <a:alphaOff val="0"/>
                <a:tint val="98000"/>
                <a:lumMod val="102000"/>
              </a:schemeClr>
              <a:schemeClr val="accent2">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Epiglottis</a:t>
          </a:r>
        </a:p>
      </dsp:txBody>
      <dsp:txXfrm>
        <a:off x="1137820" y="889"/>
        <a:ext cx="2586893" cy="1552135"/>
      </dsp:txXfrm>
    </dsp:sp>
    <dsp:sp modelId="{B94A3C9C-6533-D14C-9BC0-7F1649C070CB}">
      <dsp:nvSpPr>
        <dsp:cNvPr id="0" name=""/>
        <dsp:cNvSpPr/>
      </dsp:nvSpPr>
      <dsp:spPr>
        <a:xfrm>
          <a:off x="3983403" y="889"/>
          <a:ext cx="2586893" cy="1552135"/>
        </a:xfrm>
        <a:prstGeom prst="rect">
          <a:avLst/>
        </a:prstGeom>
        <a:blipFill rotWithShape="1">
          <a:blip xmlns:r="http://schemas.openxmlformats.org/officeDocument/2006/relationships" r:embed="rId1">
            <a:duotone>
              <a:schemeClr val="accent2">
                <a:hueOff val="-775675"/>
                <a:satOff val="-1754"/>
                <a:lumOff val="-1137"/>
                <a:alphaOff val="0"/>
                <a:tint val="98000"/>
                <a:lumMod val="102000"/>
              </a:schemeClr>
              <a:schemeClr val="accent2">
                <a:hueOff val="-775675"/>
                <a:satOff val="-1754"/>
                <a:lumOff val="-1137"/>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Ludwig’s angina</a:t>
          </a:r>
        </a:p>
      </dsp:txBody>
      <dsp:txXfrm>
        <a:off x="3983403" y="889"/>
        <a:ext cx="2586893" cy="1552135"/>
      </dsp:txXfrm>
    </dsp:sp>
    <dsp:sp modelId="{EB39F518-52C7-C74A-99FD-F70100BE9363}">
      <dsp:nvSpPr>
        <dsp:cNvPr id="0" name=""/>
        <dsp:cNvSpPr/>
      </dsp:nvSpPr>
      <dsp:spPr>
        <a:xfrm>
          <a:off x="6828985" y="889"/>
          <a:ext cx="2586893" cy="1552135"/>
        </a:xfrm>
        <a:prstGeom prst="rect">
          <a:avLst/>
        </a:prstGeom>
        <a:blipFill rotWithShape="1">
          <a:blip xmlns:r="http://schemas.openxmlformats.org/officeDocument/2006/relationships" r:embed="rId1">
            <a:duotone>
              <a:schemeClr val="accent2">
                <a:hueOff val="-1551350"/>
                <a:satOff val="-3508"/>
                <a:lumOff val="-2274"/>
                <a:alphaOff val="0"/>
                <a:tint val="98000"/>
                <a:lumMod val="102000"/>
              </a:schemeClr>
              <a:schemeClr val="accent2">
                <a:hueOff val="-1551350"/>
                <a:satOff val="-3508"/>
                <a:lumOff val="-2274"/>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COVID</a:t>
          </a:r>
        </a:p>
      </dsp:txBody>
      <dsp:txXfrm>
        <a:off x="6828985" y="889"/>
        <a:ext cx="2586893" cy="1552135"/>
      </dsp:txXfrm>
    </dsp:sp>
    <dsp:sp modelId="{92C2538F-854C-B841-8030-595B75DEBD3C}">
      <dsp:nvSpPr>
        <dsp:cNvPr id="0" name=""/>
        <dsp:cNvSpPr/>
      </dsp:nvSpPr>
      <dsp:spPr>
        <a:xfrm>
          <a:off x="1137820" y="1811715"/>
          <a:ext cx="2586893" cy="1552135"/>
        </a:xfrm>
        <a:prstGeom prst="rect">
          <a:avLst/>
        </a:prstGeom>
        <a:blipFill rotWithShape="1">
          <a:blip xmlns:r="http://schemas.openxmlformats.org/officeDocument/2006/relationships" r:embed="rId1">
            <a:duotone>
              <a:schemeClr val="accent2">
                <a:hueOff val="-2327025"/>
                <a:satOff val="-5263"/>
                <a:lumOff val="-3412"/>
                <a:alphaOff val="0"/>
                <a:tint val="98000"/>
                <a:lumMod val="102000"/>
              </a:schemeClr>
              <a:schemeClr val="accent2">
                <a:hueOff val="-2327025"/>
                <a:satOff val="-5263"/>
                <a:lumOff val="-3412"/>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Foreign body aspiration</a:t>
          </a:r>
        </a:p>
      </dsp:txBody>
      <dsp:txXfrm>
        <a:off x="1137820" y="1811715"/>
        <a:ext cx="2586893" cy="1552135"/>
      </dsp:txXfrm>
    </dsp:sp>
    <dsp:sp modelId="{06260EDB-E64D-0747-BAB8-9F3B5D51D267}">
      <dsp:nvSpPr>
        <dsp:cNvPr id="0" name=""/>
        <dsp:cNvSpPr/>
      </dsp:nvSpPr>
      <dsp:spPr>
        <a:xfrm>
          <a:off x="3983403" y="1811715"/>
          <a:ext cx="2586893" cy="1552135"/>
        </a:xfrm>
        <a:prstGeom prst="rect">
          <a:avLst/>
        </a:prstGeom>
        <a:blipFill rotWithShape="1">
          <a:blip xmlns:r="http://schemas.openxmlformats.org/officeDocument/2006/relationships" r:embed="rId1">
            <a:duotone>
              <a:schemeClr val="accent2">
                <a:hueOff val="-3102700"/>
                <a:satOff val="-7017"/>
                <a:lumOff val="-4549"/>
                <a:alphaOff val="0"/>
                <a:tint val="98000"/>
                <a:lumMod val="102000"/>
              </a:schemeClr>
              <a:schemeClr val="accent2">
                <a:hueOff val="-3102700"/>
                <a:satOff val="-7017"/>
                <a:lumOff val="-4549"/>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Vocal cord dysfunction</a:t>
          </a:r>
        </a:p>
      </dsp:txBody>
      <dsp:txXfrm>
        <a:off x="3983403" y="1811715"/>
        <a:ext cx="2586893" cy="1552135"/>
      </dsp:txXfrm>
    </dsp:sp>
    <dsp:sp modelId="{71BCE002-89A2-6D4F-A9BB-E4AED497A460}">
      <dsp:nvSpPr>
        <dsp:cNvPr id="0" name=""/>
        <dsp:cNvSpPr/>
      </dsp:nvSpPr>
      <dsp:spPr>
        <a:xfrm>
          <a:off x="6828985" y="1811715"/>
          <a:ext cx="2586893" cy="1552135"/>
        </a:xfrm>
        <a:prstGeom prst="rect">
          <a:avLst/>
        </a:prstGeom>
        <a:blipFill rotWithShape="1">
          <a:blip xmlns:r="http://schemas.openxmlformats.org/officeDocument/2006/relationships" r:embed="rId1">
            <a:duotone>
              <a:schemeClr val="accent2">
                <a:hueOff val="-3878375"/>
                <a:satOff val="-8771"/>
                <a:lumOff val="-5686"/>
                <a:alphaOff val="0"/>
                <a:tint val="98000"/>
                <a:lumMod val="102000"/>
              </a:schemeClr>
              <a:schemeClr val="accent2">
                <a:hueOff val="-3878375"/>
                <a:satOff val="-8771"/>
                <a:lumOff val="-5686"/>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Tracheomalacia</a:t>
          </a:r>
        </a:p>
      </dsp:txBody>
      <dsp:txXfrm>
        <a:off x="6828985" y="1811715"/>
        <a:ext cx="2586893" cy="15521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8A1515-0E67-2941-853A-EB06D302DD25}">
      <dsp:nvSpPr>
        <dsp:cNvPr id="0" name=""/>
        <dsp:cNvSpPr/>
      </dsp:nvSpPr>
      <dsp:spPr>
        <a:xfrm>
          <a:off x="0" y="572"/>
          <a:ext cx="5906327" cy="0"/>
        </a:xfrm>
        <a:prstGeom prst="line">
          <a:avLst/>
        </a:prstGeom>
        <a:solidFill>
          <a:schemeClr val="accent4">
            <a:hueOff val="0"/>
            <a:satOff val="0"/>
            <a:lumOff val="0"/>
            <a:alphaOff val="0"/>
          </a:schemeClr>
        </a:solidFill>
        <a:ln w="15875" cap="rnd" cmpd="sng" algn="ctr">
          <a:solidFill>
            <a:schemeClr val="accent4">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0662100A-357E-1147-81CA-3C9D0CCD3CD4}">
      <dsp:nvSpPr>
        <dsp:cNvPr id="0" name=""/>
        <dsp:cNvSpPr/>
      </dsp:nvSpPr>
      <dsp:spPr>
        <a:xfrm>
          <a:off x="0" y="572"/>
          <a:ext cx="5906327" cy="6693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Felt to be in congestive heart failure</a:t>
          </a:r>
        </a:p>
      </dsp:txBody>
      <dsp:txXfrm>
        <a:off x="0" y="572"/>
        <a:ext cx="5906327" cy="669357"/>
      </dsp:txXfrm>
    </dsp:sp>
    <dsp:sp modelId="{C7C2340C-65F7-AB41-AA23-A0F9CE3F04CA}">
      <dsp:nvSpPr>
        <dsp:cNvPr id="0" name=""/>
        <dsp:cNvSpPr/>
      </dsp:nvSpPr>
      <dsp:spPr>
        <a:xfrm>
          <a:off x="0" y="669929"/>
          <a:ext cx="5906327" cy="0"/>
        </a:xfrm>
        <a:prstGeom prst="line">
          <a:avLst/>
        </a:prstGeom>
        <a:solidFill>
          <a:schemeClr val="accent4">
            <a:hueOff val="0"/>
            <a:satOff val="0"/>
            <a:lumOff val="0"/>
            <a:alphaOff val="0"/>
          </a:schemeClr>
        </a:solidFill>
        <a:ln w="15875" cap="rnd" cmpd="sng" algn="ctr">
          <a:solidFill>
            <a:schemeClr val="accent4">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FBE7FE6B-2164-AC4E-98D3-FD0B81260262}">
      <dsp:nvSpPr>
        <dsp:cNvPr id="0" name=""/>
        <dsp:cNvSpPr/>
      </dsp:nvSpPr>
      <dsp:spPr>
        <a:xfrm>
          <a:off x="0" y="669929"/>
          <a:ext cx="5906327" cy="6693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Possible Mallory Weiss tear</a:t>
          </a:r>
        </a:p>
      </dsp:txBody>
      <dsp:txXfrm>
        <a:off x="0" y="669929"/>
        <a:ext cx="5906327" cy="669357"/>
      </dsp:txXfrm>
    </dsp:sp>
    <dsp:sp modelId="{1713316E-7499-0142-9E19-85EAA990761C}">
      <dsp:nvSpPr>
        <dsp:cNvPr id="0" name=""/>
        <dsp:cNvSpPr/>
      </dsp:nvSpPr>
      <dsp:spPr>
        <a:xfrm>
          <a:off x="0" y="1339286"/>
          <a:ext cx="5906327" cy="0"/>
        </a:xfrm>
        <a:prstGeom prst="line">
          <a:avLst/>
        </a:prstGeom>
        <a:solidFill>
          <a:schemeClr val="accent4">
            <a:hueOff val="0"/>
            <a:satOff val="0"/>
            <a:lumOff val="0"/>
            <a:alphaOff val="0"/>
          </a:schemeClr>
        </a:solidFill>
        <a:ln w="15875" cap="rnd" cmpd="sng" algn="ctr">
          <a:solidFill>
            <a:schemeClr val="accent4">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A48440B4-0F6A-004F-A506-C1CB55C63E9C}">
      <dsp:nvSpPr>
        <dsp:cNvPr id="0" name=""/>
        <dsp:cNvSpPr/>
      </dsp:nvSpPr>
      <dsp:spPr>
        <a:xfrm>
          <a:off x="0" y="1339286"/>
          <a:ext cx="5906327" cy="6693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Complete blood count normal</a:t>
          </a:r>
        </a:p>
      </dsp:txBody>
      <dsp:txXfrm>
        <a:off x="0" y="1339286"/>
        <a:ext cx="5906327" cy="669357"/>
      </dsp:txXfrm>
    </dsp:sp>
    <dsp:sp modelId="{810D9CF2-5154-074B-B96F-15647841FA79}">
      <dsp:nvSpPr>
        <dsp:cNvPr id="0" name=""/>
        <dsp:cNvSpPr/>
      </dsp:nvSpPr>
      <dsp:spPr>
        <a:xfrm>
          <a:off x="0" y="2008643"/>
          <a:ext cx="5906327" cy="0"/>
        </a:xfrm>
        <a:prstGeom prst="line">
          <a:avLst/>
        </a:prstGeom>
        <a:solidFill>
          <a:schemeClr val="accent4">
            <a:hueOff val="0"/>
            <a:satOff val="0"/>
            <a:lumOff val="0"/>
            <a:alphaOff val="0"/>
          </a:schemeClr>
        </a:solidFill>
        <a:ln w="15875" cap="rnd" cmpd="sng" algn="ctr">
          <a:solidFill>
            <a:schemeClr val="accent4">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FF96A2F9-96AF-554C-8132-016F734CE7D5}">
      <dsp:nvSpPr>
        <dsp:cNvPr id="0" name=""/>
        <dsp:cNvSpPr/>
      </dsp:nvSpPr>
      <dsp:spPr>
        <a:xfrm>
          <a:off x="0" y="2008643"/>
          <a:ext cx="5906327" cy="6693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BNP elevated in 300s</a:t>
          </a:r>
        </a:p>
      </dsp:txBody>
      <dsp:txXfrm>
        <a:off x="0" y="2008643"/>
        <a:ext cx="5906327" cy="669357"/>
      </dsp:txXfrm>
    </dsp:sp>
    <dsp:sp modelId="{E12C7C9A-5054-434D-B9D7-C6DA83AB2791}">
      <dsp:nvSpPr>
        <dsp:cNvPr id="0" name=""/>
        <dsp:cNvSpPr/>
      </dsp:nvSpPr>
      <dsp:spPr>
        <a:xfrm>
          <a:off x="0" y="2678001"/>
          <a:ext cx="5906327" cy="0"/>
        </a:xfrm>
        <a:prstGeom prst="line">
          <a:avLst/>
        </a:prstGeom>
        <a:solidFill>
          <a:schemeClr val="accent4">
            <a:hueOff val="0"/>
            <a:satOff val="0"/>
            <a:lumOff val="0"/>
            <a:alphaOff val="0"/>
          </a:schemeClr>
        </a:solidFill>
        <a:ln w="15875" cap="rnd" cmpd="sng" algn="ctr">
          <a:solidFill>
            <a:schemeClr val="accent4">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D9CA5BB2-3EE5-D44A-85C0-B9D3619E4C78}">
      <dsp:nvSpPr>
        <dsp:cNvPr id="0" name=""/>
        <dsp:cNvSpPr/>
      </dsp:nvSpPr>
      <dsp:spPr>
        <a:xfrm>
          <a:off x="0" y="2678001"/>
          <a:ext cx="5906327" cy="6693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INR normal at 2.9</a:t>
          </a:r>
        </a:p>
      </dsp:txBody>
      <dsp:txXfrm>
        <a:off x="0" y="2678001"/>
        <a:ext cx="5906327" cy="669357"/>
      </dsp:txXfrm>
    </dsp:sp>
    <dsp:sp modelId="{9265D613-1AEB-704B-8CD4-A9EC6AEE1DF6}">
      <dsp:nvSpPr>
        <dsp:cNvPr id="0" name=""/>
        <dsp:cNvSpPr/>
      </dsp:nvSpPr>
      <dsp:spPr>
        <a:xfrm>
          <a:off x="0" y="3347358"/>
          <a:ext cx="5906327" cy="0"/>
        </a:xfrm>
        <a:prstGeom prst="line">
          <a:avLst/>
        </a:prstGeom>
        <a:solidFill>
          <a:schemeClr val="accent4">
            <a:hueOff val="0"/>
            <a:satOff val="0"/>
            <a:lumOff val="0"/>
            <a:alphaOff val="0"/>
          </a:schemeClr>
        </a:solidFill>
        <a:ln w="15875" cap="rnd" cmpd="sng" algn="ctr">
          <a:solidFill>
            <a:schemeClr val="accent4">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8830D620-4F54-CD49-BF53-462EAF2E848D}">
      <dsp:nvSpPr>
        <dsp:cNvPr id="0" name=""/>
        <dsp:cNvSpPr/>
      </dsp:nvSpPr>
      <dsp:spPr>
        <a:xfrm>
          <a:off x="0" y="3347358"/>
          <a:ext cx="5906327" cy="6693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Troponin normal, EKG no acute changes</a:t>
          </a:r>
        </a:p>
      </dsp:txBody>
      <dsp:txXfrm>
        <a:off x="0" y="3347358"/>
        <a:ext cx="5906327" cy="669357"/>
      </dsp:txXfrm>
    </dsp:sp>
    <dsp:sp modelId="{4B5449CA-2E7F-874D-89BA-8645A279EF13}">
      <dsp:nvSpPr>
        <dsp:cNvPr id="0" name=""/>
        <dsp:cNvSpPr/>
      </dsp:nvSpPr>
      <dsp:spPr>
        <a:xfrm>
          <a:off x="0" y="4016715"/>
          <a:ext cx="5906327" cy="0"/>
        </a:xfrm>
        <a:prstGeom prst="line">
          <a:avLst/>
        </a:prstGeom>
        <a:solidFill>
          <a:schemeClr val="accent4">
            <a:hueOff val="0"/>
            <a:satOff val="0"/>
            <a:lumOff val="0"/>
            <a:alphaOff val="0"/>
          </a:schemeClr>
        </a:solidFill>
        <a:ln w="15875" cap="rnd" cmpd="sng" algn="ctr">
          <a:solidFill>
            <a:schemeClr val="accent4">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DED2042C-B57C-F144-B8A9-6A0D210BCCB0}">
      <dsp:nvSpPr>
        <dsp:cNvPr id="0" name=""/>
        <dsp:cNvSpPr/>
      </dsp:nvSpPr>
      <dsp:spPr>
        <a:xfrm>
          <a:off x="0" y="4016715"/>
          <a:ext cx="5906327" cy="6693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Admitted</a:t>
          </a:r>
        </a:p>
      </dsp:txBody>
      <dsp:txXfrm>
        <a:off x="0" y="4016715"/>
        <a:ext cx="5906327" cy="669357"/>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79A770-CFA0-D34A-8F59-88A5A0CF6F6A}">
      <dsp:nvSpPr>
        <dsp:cNvPr id="0" name=""/>
        <dsp:cNvSpPr/>
      </dsp:nvSpPr>
      <dsp:spPr>
        <a:xfrm>
          <a:off x="0" y="38265"/>
          <a:ext cx="5906327" cy="953403"/>
        </a:xfrm>
        <a:prstGeom prst="roundRect">
          <a:avLst/>
        </a:prstGeom>
        <a:solidFill>
          <a:schemeClr val="accent5">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Date:  2/9/2023</a:t>
          </a:r>
        </a:p>
      </dsp:txBody>
      <dsp:txXfrm>
        <a:off x="46541" y="84806"/>
        <a:ext cx="5813245" cy="860321"/>
      </dsp:txXfrm>
    </dsp:sp>
    <dsp:sp modelId="{C12E39C2-AA53-AE42-8485-9E92480E50A6}">
      <dsp:nvSpPr>
        <dsp:cNvPr id="0" name=""/>
        <dsp:cNvSpPr/>
      </dsp:nvSpPr>
      <dsp:spPr>
        <a:xfrm>
          <a:off x="0" y="1060788"/>
          <a:ext cx="5906327" cy="953403"/>
        </a:xfrm>
        <a:prstGeom prst="roundRect">
          <a:avLst/>
        </a:prstGeom>
        <a:solidFill>
          <a:schemeClr val="accent5">
            <a:hueOff val="6932061"/>
            <a:satOff val="-189"/>
            <a:lumOff val="-1046"/>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Address: 149 Sagemount Cir</a:t>
          </a:r>
        </a:p>
      </dsp:txBody>
      <dsp:txXfrm>
        <a:off x="46541" y="1107329"/>
        <a:ext cx="5813245" cy="860321"/>
      </dsp:txXfrm>
    </dsp:sp>
    <dsp:sp modelId="{F3690719-2E14-E243-83C9-E74508A8B94A}">
      <dsp:nvSpPr>
        <dsp:cNvPr id="0" name=""/>
        <dsp:cNvSpPr/>
      </dsp:nvSpPr>
      <dsp:spPr>
        <a:xfrm>
          <a:off x="0" y="2083312"/>
          <a:ext cx="5906327" cy="953403"/>
        </a:xfrm>
        <a:prstGeom prst="roundRect">
          <a:avLst/>
        </a:prstGeom>
        <a:solidFill>
          <a:schemeClr val="accent5">
            <a:hueOff val="13864123"/>
            <a:satOff val="-379"/>
            <a:lumOff val="-2092"/>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Crew:</a:t>
          </a:r>
        </a:p>
      </dsp:txBody>
      <dsp:txXfrm>
        <a:off x="46541" y="2129853"/>
        <a:ext cx="5813245" cy="860321"/>
      </dsp:txXfrm>
    </dsp:sp>
    <dsp:sp modelId="{4751FCC3-0BD6-6B4E-92BA-251F0BCAF4C6}">
      <dsp:nvSpPr>
        <dsp:cNvPr id="0" name=""/>
        <dsp:cNvSpPr/>
      </dsp:nvSpPr>
      <dsp:spPr>
        <a:xfrm>
          <a:off x="0" y="3036716"/>
          <a:ext cx="5906327" cy="6582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7526"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dirty="0"/>
            <a:t>Veronica Cahalan</a:t>
          </a:r>
        </a:p>
        <a:p>
          <a:pPr marL="171450" lvl="1" indent="-171450" algn="l" defTabSz="844550">
            <a:lnSpc>
              <a:spcPct val="90000"/>
            </a:lnSpc>
            <a:spcBef>
              <a:spcPct val="0"/>
            </a:spcBef>
            <a:spcAft>
              <a:spcPct val="20000"/>
            </a:spcAft>
            <a:buChar char="•"/>
          </a:pPr>
          <a:r>
            <a:rPr lang="en-US" sz="1900" kern="1200" dirty="0"/>
            <a:t>Ben Crow</a:t>
          </a:r>
        </a:p>
      </dsp:txBody>
      <dsp:txXfrm>
        <a:off x="0" y="3036716"/>
        <a:ext cx="5906327" cy="658260"/>
      </dsp:txXfrm>
    </dsp:sp>
    <dsp:sp modelId="{5626CCA3-56E8-F44B-B468-9798878E0805}">
      <dsp:nvSpPr>
        <dsp:cNvPr id="0" name=""/>
        <dsp:cNvSpPr/>
      </dsp:nvSpPr>
      <dsp:spPr>
        <a:xfrm>
          <a:off x="0" y="3694976"/>
          <a:ext cx="5906327" cy="953403"/>
        </a:xfrm>
        <a:prstGeom prst="roundRect">
          <a:avLst/>
        </a:prstGeom>
        <a:solidFill>
          <a:schemeClr val="accent5">
            <a:hueOff val="20796183"/>
            <a:satOff val="-568"/>
            <a:lumOff val="-3138"/>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Call: Patient has been sick for a long time and vomiting blood.  </a:t>
          </a:r>
        </a:p>
      </dsp:txBody>
      <dsp:txXfrm>
        <a:off x="46541" y="3741517"/>
        <a:ext cx="5813245" cy="860321"/>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9194C9-DAF8-4740-A97A-94E0A65529B4}">
      <dsp:nvSpPr>
        <dsp:cNvPr id="0" name=""/>
        <dsp:cNvSpPr/>
      </dsp:nvSpPr>
      <dsp:spPr>
        <a:xfrm>
          <a:off x="0" y="535537"/>
          <a:ext cx="5906327" cy="671580"/>
        </a:xfrm>
        <a:prstGeom prst="roundRect">
          <a:avLst/>
        </a:prstGeom>
        <a:solidFill>
          <a:schemeClr val="accent5">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Date: 2/11/2023</a:t>
          </a:r>
        </a:p>
      </dsp:txBody>
      <dsp:txXfrm>
        <a:off x="32784" y="568321"/>
        <a:ext cx="5840759" cy="606012"/>
      </dsp:txXfrm>
    </dsp:sp>
    <dsp:sp modelId="{516A8D9F-375D-7E49-A123-DF44CDA88E5F}">
      <dsp:nvSpPr>
        <dsp:cNvPr id="0" name=""/>
        <dsp:cNvSpPr/>
      </dsp:nvSpPr>
      <dsp:spPr>
        <a:xfrm>
          <a:off x="0" y="1287757"/>
          <a:ext cx="5906327" cy="671580"/>
        </a:xfrm>
        <a:prstGeom prst="roundRect">
          <a:avLst/>
        </a:prstGeom>
        <a:solidFill>
          <a:schemeClr val="accent5">
            <a:hueOff val="6932061"/>
            <a:satOff val="-189"/>
            <a:lumOff val="-1046"/>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Address: 854 W Battlement Pkwy</a:t>
          </a:r>
        </a:p>
      </dsp:txBody>
      <dsp:txXfrm>
        <a:off x="32784" y="1320541"/>
        <a:ext cx="5840759" cy="606012"/>
      </dsp:txXfrm>
    </dsp:sp>
    <dsp:sp modelId="{78AF2ED4-8F8F-EC48-8CDC-105F80EF30C9}">
      <dsp:nvSpPr>
        <dsp:cNvPr id="0" name=""/>
        <dsp:cNvSpPr/>
      </dsp:nvSpPr>
      <dsp:spPr>
        <a:xfrm>
          <a:off x="0" y="2039977"/>
          <a:ext cx="5906327" cy="671580"/>
        </a:xfrm>
        <a:prstGeom prst="roundRect">
          <a:avLst/>
        </a:prstGeom>
        <a:solidFill>
          <a:schemeClr val="accent5">
            <a:hueOff val="13864123"/>
            <a:satOff val="-379"/>
            <a:lumOff val="-2092"/>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Crew:</a:t>
          </a:r>
        </a:p>
      </dsp:txBody>
      <dsp:txXfrm>
        <a:off x="32784" y="2072761"/>
        <a:ext cx="5840759" cy="606012"/>
      </dsp:txXfrm>
    </dsp:sp>
    <dsp:sp modelId="{11F1064D-4350-F543-B762-3E7BAEE4AD59}">
      <dsp:nvSpPr>
        <dsp:cNvPr id="0" name=""/>
        <dsp:cNvSpPr/>
      </dsp:nvSpPr>
      <dsp:spPr>
        <a:xfrm>
          <a:off x="0" y="2711557"/>
          <a:ext cx="5906327" cy="767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7526"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dirty="0"/>
            <a:t>Crystal peters</a:t>
          </a:r>
        </a:p>
        <a:p>
          <a:pPr marL="228600" lvl="1" indent="-228600" algn="l" defTabSz="977900">
            <a:lnSpc>
              <a:spcPct val="90000"/>
            </a:lnSpc>
            <a:spcBef>
              <a:spcPct val="0"/>
            </a:spcBef>
            <a:spcAft>
              <a:spcPct val="20000"/>
            </a:spcAft>
            <a:buChar char="•"/>
          </a:pPr>
          <a:r>
            <a:rPr lang="en-US" sz="2200" kern="1200" dirty="0"/>
            <a:t>Gregorio Mares</a:t>
          </a:r>
        </a:p>
      </dsp:txBody>
      <dsp:txXfrm>
        <a:off x="0" y="2711557"/>
        <a:ext cx="5906327" cy="767970"/>
      </dsp:txXfrm>
    </dsp:sp>
    <dsp:sp modelId="{B10C7536-0D31-C948-88AB-38DBB644D3D1}">
      <dsp:nvSpPr>
        <dsp:cNvPr id="0" name=""/>
        <dsp:cNvSpPr/>
      </dsp:nvSpPr>
      <dsp:spPr>
        <a:xfrm>
          <a:off x="0" y="3479527"/>
          <a:ext cx="5906327" cy="671580"/>
        </a:xfrm>
        <a:prstGeom prst="roundRect">
          <a:avLst/>
        </a:prstGeom>
        <a:solidFill>
          <a:schemeClr val="accent5">
            <a:hueOff val="20796183"/>
            <a:satOff val="-568"/>
            <a:lumOff val="-3138"/>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Call:  Call for sick person</a:t>
          </a:r>
        </a:p>
      </dsp:txBody>
      <dsp:txXfrm>
        <a:off x="32784" y="3512311"/>
        <a:ext cx="5840759" cy="606012"/>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0EB75E-2C1F-5F49-B926-D58C9BBC091F}">
      <dsp:nvSpPr>
        <dsp:cNvPr id="0" name=""/>
        <dsp:cNvSpPr/>
      </dsp:nvSpPr>
      <dsp:spPr>
        <a:xfrm>
          <a:off x="3607" y="288270"/>
          <a:ext cx="1953052" cy="2734274"/>
        </a:xfrm>
        <a:prstGeom prst="rect">
          <a:avLst/>
        </a:prstGeom>
        <a:solidFill>
          <a:schemeClr val="accent2">
            <a:tint val="40000"/>
            <a:alpha val="90000"/>
            <a:hueOff val="0"/>
            <a:satOff val="0"/>
            <a:lumOff val="0"/>
            <a:alphaOff val="0"/>
          </a:schemeClr>
        </a:solidFill>
        <a:ln w="1587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268" tIns="330200" rIns="152268" bIns="330200" numCol="1" spcCol="1270" anchor="t" anchorCtr="0">
          <a:noAutofit/>
        </a:bodyPr>
        <a:lstStyle/>
        <a:p>
          <a:pPr marL="0" lvl="0" indent="0" algn="l" defTabSz="755650">
            <a:lnSpc>
              <a:spcPct val="90000"/>
            </a:lnSpc>
            <a:spcBef>
              <a:spcPct val="0"/>
            </a:spcBef>
            <a:spcAft>
              <a:spcPct val="35000"/>
            </a:spcAft>
            <a:buNone/>
          </a:pPr>
          <a:r>
            <a:rPr lang="en-US" sz="1700" kern="1200" dirty="0"/>
            <a:t>Three weeks of URI symptoms</a:t>
          </a:r>
        </a:p>
      </dsp:txBody>
      <dsp:txXfrm>
        <a:off x="3607" y="1327295"/>
        <a:ext cx="1953052" cy="1640564"/>
      </dsp:txXfrm>
    </dsp:sp>
    <dsp:sp modelId="{BC796297-E811-994A-859B-1207C951AB5D}">
      <dsp:nvSpPr>
        <dsp:cNvPr id="0" name=""/>
        <dsp:cNvSpPr/>
      </dsp:nvSpPr>
      <dsp:spPr>
        <a:xfrm>
          <a:off x="569992" y="561698"/>
          <a:ext cx="820282" cy="820282"/>
        </a:xfrm>
        <a:prstGeom prst="ellipse">
          <a:avLst/>
        </a:prstGeom>
        <a:solidFill>
          <a:schemeClr val="accent2">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63952" tIns="12700" rIns="63952" bIns="12700" numCol="1" spcCol="1270" anchor="ctr" anchorCtr="0">
          <a:noAutofit/>
        </a:bodyPr>
        <a:lstStyle/>
        <a:p>
          <a:pPr marL="0" lvl="0" indent="0" algn="ctr" defTabSz="1733550">
            <a:lnSpc>
              <a:spcPct val="90000"/>
            </a:lnSpc>
            <a:spcBef>
              <a:spcPct val="0"/>
            </a:spcBef>
            <a:spcAft>
              <a:spcPct val="35000"/>
            </a:spcAft>
            <a:buNone/>
          </a:pPr>
          <a:r>
            <a:rPr lang="en-US" sz="3900" kern="1200" dirty="0"/>
            <a:t>1</a:t>
          </a:r>
        </a:p>
      </dsp:txBody>
      <dsp:txXfrm>
        <a:off x="690120" y="681826"/>
        <a:ext cx="580026" cy="580026"/>
      </dsp:txXfrm>
    </dsp:sp>
    <dsp:sp modelId="{6EFC1097-6D31-8348-8FE9-DCD4BE2BFD34}">
      <dsp:nvSpPr>
        <dsp:cNvPr id="0" name=""/>
        <dsp:cNvSpPr/>
      </dsp:nvSpPr>
      <dsp:spPr>
        <a:xfrm>
          <a:off x="3607" y="3022473"/>
          <a:ext cx="1953052" cy="72"/>
        </a:xfrm>
        <a:prstGeom prst="rect">
          <a:avLst/>
        </a:prstGeom>
        <a:solidFill>
          <a:schemeClr val="accent2">
            <a:hueOff val="-430931"/>
            <a:satOff val="-975"/>
            <a:lumOff val="-632"/>
            <a:alphaOff val="0"/>
          </a:schemeClr>
        </a:solidFill>
        <a:ln w="15875" cap="rnd" cmpd="sng" algn="ctr">
          <a:solidFill>
            <a:schemeClr val="accent2">
              <a:hueOff val="-430931"/>
              <a:satOff val="-975"/>
              <a:lumOff val="-632"/>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724B62C5-ABBB-694D-A6B6-A940E9BA56FB}">
      <dsp:nvSpPr>
        <dsp:cNvPr id="0" name=""/>
        <dsp:cNvSpPr/>
      </dsp:nvSpPr>
      <dsp:spPr>
        <a:xfrm>
          <a:off x="2151965" y="288270"/>
          <a:ext cx="1953052" cy="2734274"/>
        </a:xfrm>
        <a:prstGeom prst="rect">
          <a:avLst/>
        </a:prstGeom>
        <a:solidFill>
          <a:schemeClr val="accent2">
            <a:tint val="40000"/>
            <a:alpha val="90000"/>
            <a:hueOff val="-809306"/>
            <a:satOff val="-2883"/>
            <a:lumOff val="-348"/>
            <a:alphaOff val="0"/>
          </a:schemeClr>
        </a:solidFill>
        <a:ln w="15875" cap="rnd" cmpd="sng" algn="ctr">
          <a:solidFill>
            <a:schemeClr val="accent2">
              <a:tint val="40000"/>
              <a:alpha val="90000"/>
              <a:hueOff val="-809306"/>
              <a:satOff val="-2883"/>
              <a:lumOff val="-34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268" tIns="330200" rIns="152268" bIns="330200" numCol="1" spcCol="1270" anchor="t" anchorCtr="0">
          <a:noAutofit/>
        </a:bodyPr>
        <a:lstStyle/>
        <a:p>
          <a:pPr marL="0" lvl="0" indent="0" algn="l" defTabSz="755650">
            <a:lnSpc>
              <a:spcPct val="90000"/>
            </a:lnSpc>
            <a:spcBef>
              <a:spcPct val="0"/>
            </a:spcBef>
            <a:spcAft>
              <a:spcPct val="35000"/>
            </a:spcAft>
            <a:buNone/>
          </a:pPr>
          <a:r>
            <a:rPr lang="en-US" sz="1700" kern="1200" dirty="0"/>
            <a:t>1 day of ear pain</a:t>
          </a:r>
        </a:p>
      </dsp:txBody>
      <dsp:txXfrm>
        <a:off x="2151965" y="1327295"/>
        <a:ext cx="1953052" cy="1640564"/>
      </dsp:txXfrm>
    </dsp:sp>
    <dsp:sp modelId="{737C153F-CB2B-664E-B6BB-FF5E085E93EA}">
      <dsp:nvSpPr>
        <dsp:cNvPr id="0" name=""/>
        <dsp:cNvSpPr/>
      </dsp:nvSpPr>
      <dsp:spPr>
        <a:xfrm>
          <a:off x="2718350" y="561698"/>
          <a:ext cx="820282" cy="820282"/>
        </a:xfrm>
        <a:prstGeom prst="ellipse">
          <a:avLst/>
        </a:prstGeom>
        <a:solidFill>
          <a:schemeClr val="accent2">
            <a:hueOff val="-861861"/>
            <a:satOff val="-1949"/>
            <a:lumOff val="-1264"/>
            <a:alphaOff val="0"/>
          </a:schemeClr>
        </a:solidFill>
        <a:ln w="15875" cap="rnd" cmpd="sng" algn="ctr">
          <a:solidFill>
            <a:schemeClr val="accent2">
              <a:hueOff val="-861861"/>
              <a:satOff val="-1949"/>
              <a:lumOff val="-1264"/>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63952" tIns="12700" rIns="63952" bIns="12700" numCol="1" spcCol="1270" anchor="ctr" anchorCtr="0">
          <a:noAutofit/>
        </a:bodyPr>
        <a:lstStyle/>
        <a:p>
          <a:pPr marL="0" lvl="0" indent="0" algn="ctr" defTabSz="1733550">
            <a:lnSpc>
              <a:spcPct val="90000"/>
            </a:lnSpc>
            <a:spcBef>
              <a:spcPct val="0"/>
            </a:spcBef>
            <a:spcAft>
              <a:spcPct val="35000"/>
            </a:spcAft>
            <a:buNone/>
          </a:pPr>
          <a:r>
            <a:rPr lang="en-US" sz="3900" kern="1200" dirty="0"/>
            <a:t>2</a:t>
          </a:r>
        </a:p>
      </dsp:txBody>
      <dsp:txXfrm>
        <a:off x="2838478" y="681826"/>
        <a:ext cx="580026" cy="580026"/>
      </dsp:txXfrm>
    </dsp:sp>
    <dsp:sp modelId="{408C89EB-6F65-3747-BDDA-DB18292A5169}">
      <dsp:nvSpPr>
        <dsp:cNvPr id="0" name=""/>
        <dsp:cNvSpPr/>
      </dsp:nvSpPr>
      <dsp:spPr>
        <a:xfrm>
          <a:off x="2151965" y="3022473"/>
          <a:ext cx="1953052" cy="72"/>
        </a:xfrm>
        <a:prstGeom prst="rect">
          <a:avLst/>
        </a:prstGeom>
        <a:solidFill>
          <a:schemeClr val="accent2">
            <a:hueOff val="-1292792"/>
            <a:satOff val="-2924"/>
            <a:lumOff val="-1895"/>
            <a:alphaOff val="0"/>
          </a:schemeClr>
        </a:solidFill>
        <a:ln w="15875" cap="rnd" cmpd="sng" algn="ctr">
          <a:solidFill>
            <a:schemeClr val="accent2">
              <a:hueOff val="-1292792"/>
              <a:satOff val="-2924"/>
              <a:lumOff val="-1895"/>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2F6ADDE9-78E6-944E-B0AB-9DF5C7D1B3C8}">
      <dsp:nvSpPr>
        <dsp:cNvPr id="0" name=""/>
        <dsp:cNvSpPr/>
      </dsp:nvSpPr>
      <dsp:spPr>
        <a:xfrm>
          <a:off x="4300323" y="288270"/>
          <a:ext cx="1953052" cy="2734274"/>
        </a:xfrm>
        <a:prstGeom prst="rect">
          <a:avLst/>
        </a:prstGeom>
        <a:solidFill>
          <a:schemeClr val="accent2">
            <a:tint val="40000"/>
            <a:alpha val="90000"/>
            <a:hueOff val="-1618612"/>
            <a:satOff val="-5766"/>
            <a:lumOff val="-695"/>
            <a:alphaOff val="0"/>
          </a:schemeClr>
        </a:solidFill>
        <a:ln w="15875" cap="rnd" cmpd="sng" algn="ctr">
          <a:solidFill>
            <a:schemeClr val="accent2">
              <a:tint val="40000"/>
              <a:alpha val="90000"/>
              <a:hueOff val="-1618612"/>
              <a:satOff val="-5766"/>
              <a:lumOff val="-69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268" tIns="330200" rIns="152268" bIns="330200" numCol="1" spcCol="1270" anchor="t" anchorCtr="0">
          <a:noAutofit/>
        </a:bodyPr>
        <a:lstStyle/>
        <a:p>
          <a:pPr marL="0" lvl="0" indent="0" algn="l" defTabSz="755650">
            <a:lnSpc>
              <a:spcPct val="90000"/>
            </a:lnSpc>
            <a:spcBef>
              <a:spcPct val="0"/>
            </a:spcBef>
            <a:spcAft>
              <a:spcPct val="35000"/>
            </a:spcAft>
            <a:buNone/>
          </a:pPr>
          <a:r>
            <a:rPr lang="en-US" sz="1700" kern="1200" dirty="0"/>
            <a:t>CBC and CMP normal except for dehydration</a:t>
          </a:r>
        </a:p>
      </dsp:txBody>
      <dsp:txXfrm>
        <a:off x="4300323" y="1327295"/>
        <a:ext cx="1953052" cy="1640564"/>
      </dsp:txXfrm>
    </dsp:sp>
    <dsp:sp modelId="{F7778D59-7160-CF4F-B34F-11808146AD9D}">
      <dsp:nvSpPr>
        <dsp:cNvPr id="0" name=""/>
        <dsp:cNvSpPr/>
      </dsp:nvSpPr>
      <dsp:spPr>
        <a:xfrm>
          <a:off x="4866708" y="561698"/>
          <a:ext cx="820282" cy="820282"/>
        </a:xfrm>
        <a:prstGeom prst="ellipse">
          <a:avLst/>
        </a:prstGeom>
        <a:solidFill>
          <a:schemeClr val="accent2">
            <a:hueOff val="-1723722"/>
            <a:satOff val="-3898"/>
            <a:lumOff val="-2527"/>
            <a:alphaOff val="0"/>
          </a:schemeClr>
        </a:solidFill>
        <a:ln w="15875" cap="rnd" cmpd="sng" algn="ctr">
          <a:solidFill>
            <a:schemeClr val="accent2">
              <a:hueOff val="-1723722"/>
              <a:satOff val="-3898"/>
              <a:lumOff val="-2527"/>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63952" tIns="12700" rIns="63952" bIns="12700" numCol="1" spcCol="1270" anchor="ctr" anchorCtr="0">
          <a:noAutofit/>
        </a:bodyPr>
        <a:lstStyle/>
        <a:p>
          <a:pPr marL="0" lvl="0" indent="0" algn="ctr" defTabSz="1733550">
            <a:lnSpc>
              <a:spcPct val="90000"/>
            </a:lnSpc>
            <a:spcBef>
              <a:spcPct val="0"/>
            </a:spcBef>
            <a:spcAft>
              <a:spcPct val="35000"/>
            </a:spcAft>
            <a:buNone/>
          </a:pPr>
          <a:r>
            <a:rPr lang="en-US" sz="3900" kern="1200" dirty="0"/>
            <a:t>3</a:t>
          </a:r>
        </a:p>
      </dsp:txBody>
      <dsp:txXfrm>
        <a:off x="4986836" y="681826"/>
        <a:ext cx="580026" cy="580026"/>
      </dsp:txXfrm>
    </dsp:sp>
    <dsp:sp modelId="{D029250B-B3D4-7840-A3A3-4890583BAB4A}">
      <dsp:nvSpPr>
        <dsp:cNvPr id="0" name=""/>
        <dsp:cNvSpPr/>
      </dsp:nvSpPr>
      <dsp:spPr>
        <a:xfrm>
          <a:off x="4300323" y="3022473"/>
          <a:ext cx="1953052" cy="72"/>
        </a:xfrm>
        <a:prstGeom prst="rect">
          <a:avLst/>
        </a:prstGeom>
        <a:solidFill>
          <a:schemeClr val="accent2">
            <a:hueOff val="-2154653"/>
            <a:satOff val="-4873"/>
            <a:lumOff val="-3159"/>
            <a:alphaOff val="0"/>
          </a:schemeClr>
        </a:solidFill>
        <a:ln w="15875" cap="rnd" cmpd="sng" algn="ctr">
          <a:solidFill>
            <a:schemeClr val="accent2">
              <a:hueOff val="-2154653"/>
              <a:satOff val="-4873"/>
              <a:lumOff val="-3159"/>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71AE7ABB-1261-214D-8DEB-ED6D4297892F}">
      <dsp:nvSpPr>
        <dsp:cNvPr id="0" name=""/>
        <dsp:cNvSpPr/>
      </dsp:nvSpPr>
      <dsp:spPr>
        <a:xfrm>
          <a:off x="6448681" y="288270"/>
          <a:ext cx="1953052" cy="2734274"/>
        </a:xfrm>
        <a:prstGeom prst="rect">
          <a:avLst/>
        </a:prstGeom>
        <a:solidFill>
          <a:schemeClr val="accent2">
            <a:tint val="40000"/>
            <a:alpha val="90000"/>
            <a:hueOff val="-2427917"/>
            <a:satOff val="-8648"/>
            <a:lumOff val="-1043"/>
            <a:alphaOff val="0"/>
          </a:schemeClr>
        </a:solidFill>
        <a:ln w="15875" cap="rnd" cmpd="sng" algn="ctr">
          <a:solidFill>
            <a:schemeClr val="accent2">
              <a:tint val="40000"/>
              <a:alpha val="90000"/>
              <a:hueOff val="-2427917"/>
              <a:satOff val="-8648"/>
              <a:lumOff val="-104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268" tIns="330200" rIns="152268" bIns="330200" numCol="1" spcCol="1270" anchor="t" anchorCtr="0">
          <a:noAutofit/>
        </a:bodyPr>
        <a:lstStyle/>
        <a:p>
          <a:pPr marL="0" lvl="0" indent="0" algn="l" defTabSz="755650">
            <a:lnSpc>
              <a:spcPct val="90000"/>
            </a:lnSpc>
            <a:spcBef>
              <a:spcPct val="0"/>
            </a:spcBef>
            <a:spcAft>
              <a:spcPct val="35000"/>
            </a:spcAft>
            <a:buNone/>
          </a:pPr>
          <a:r>
            <a:rPr lang="en-US" sz="1700" kern="1200" dirty="0"/>
            <a:t>COVID negative</a:t>
          </a:r>
        </a:p>
      </dsp:txBody>
      <dsp:txXfrm>
        <a:off x="6448681" y="1327295"/>
        <a:ext cx="1953052" cy="1640564"/>
      </dsp:txXfrm>
    </dsp:sp>
    <dsp:sp modelId="{FEEBE843-D4B2-8F42-AC06-A56C45DF8634}">
      <dsp:nvSpPr>
        <dsp:cNvPr id="0" name=""/>
        <dsp:cNvSpPr/>
      </dsp:nvSpPr>
      <dsp:spPr>
        <a:xfrm>
          <a:off x="7015067" y="561698"/>
          <a:ext cx="820282" cy="820282"/>
        </a:xfrm>
        <a:prstGeom prst="ellipse">
          <a:avLst/>
        </a:prstGeom>
        <a:solidFill>
          <a:schemeClr val="accent2">
            <a:hueOff val="-2585584"/>
            <a:satOff val="-5847"/>
            <a:lumOff val="-3791"/>
            <a:alphaOff val="0"/>
          </a:schemeClr>
        </a:solidFill>
        <a:ln w="15875" cap="rnd" cmpd="sng" algn="ctr">
          <a:solidFill>
            <a:schemeClr val="accent2">
              <a:hueOff val="-2585584"/>
              <a:satOff val="-5847"/>
              <a:lumOff val="-3791"/>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63952" tIns="12700" rIns="63952" bIns="12700" numCol="1" spcCol="1270" anchor="ctr" anchorCtr="0">
          <a:noAutofit/>
        </a:bodyPr>
        <a:lstStyle/>
        <a:p>
          <a:pPr marL="0" lvl="0" indent="0" algn="ctr" defTabSz="1733550">
            <a:lnSpc>
              <a:spcPct val="90000"/>
            </a:lnSpc>
            <a:spcBef>
              <a:spcPct val="0"/>
            </a:spcBef>
            <a:spcAft>
              <a:spcPct val="35000"/>
            </a:spcAft>
            <a:buNone/>
          </a:pPr>
          <a:r>
            <a:rPr lang="en-US" sz="3900" kern="1200" dirty="0"/>
            <a:t>4</a:t>
          </a:r>
        </a:p>
      </dsp:txBody>
      <dsp:txXfrm>
        <a:off x="7135195" y="681826"/>
        <a:ext cx="580026" cy="580026"/>
      </dsp:txXfrm>
    </dsp:sp>
    <dsp:sp modelId="{1C9B32DC-4588-5943-A352-C23CD43A03C9}">
      <dsp:nvSpPr>
        <dsp:cNvPr id="0" name=""/>
        <dsp:cNvSpPr/>
      </dsp:nvSpPr>
      <dsp:spPr>
        <a:xfrm>
          <a:off x="6448681" y="3022473"/>
          <a:ext cx="1953052" cy="72"/>
        </a:xfrm>
        <a:prstGeom prst="rect">
          <a:avLst/>
        </a:prstGeom>
        <a:solidFill>
          <a:schemeClr val="accent2">
            <a:hueOff val="-3016514"/>
            <a:satOff val="-6822"/>
            <a:lumOff val="-4422"/>
            <a:alphaOff val="0"/>
          </a:schemeClr>
        </a:solidFill>
        <a:ln w="15875" cap="rnd" cmpd="sng" algn="ctr">
          <a:solidFill>
            <a:schemeClr val="accent2">
              <a:hueOff val="-3016514"/>
              <a:satOff val="-6822"/>
              <a:lumOff val="-4422"/>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54DA673B-ECA5-3441-A3DD-AC5C49A60D6C}">
      <dsp:nvSpPr>
        <dsp:cNvPr id="0" name=""/>
        <dsp:cNvSpPr/>
      </dsp:nvSpPr>
      <dsp:spPr>
        <a:xfrm>
          <a:off x="8597039" y="288270"/>
          <a:ext cx="1953052" cy="2734274"/>
        </a:xfrm>
        <a:prstGeom prst="rect">
          <a:avLst/>
        </a:prstGeom>
        <a:solidFill>
          <a:schemeClr val="accent2">
            <a:tint val="40000"/>
            <a:alpha val="90000"/>
            <a:hueOff val="-3237223"/>
            <a:satOff val="-11531"/>
            <a:lumOff val="-1390"/>
            <a:alphaOff val="0"/>
          </a:schemeClr>
        </a:solidFill>
        <a:ln w="15875" cap="rnd" cmpd="sng" algn="ctr">
          <a:solidFill>
            <a:schemeClr val="accent2">
              <a:tint val="40000"/>
              <a:alpha val="90000"/>
              <a:hueOff val="-3237223"/>
              <a:satOff val="-11531"/>
              <a:lumOff val="-139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268" tIns="330200" rIns="152268" bIns="330200" numCol="1" spcCol="1270" anchor="t" anchorCtr="0">
          <a:noAutofit/>
        </a:bodyPr>
        <a:lstStyle/>
        <a:p>
          <a:pPr marL="0" lvl="0" indent="0" algn="l" defTabSz="755650">
            <a:lnSpc>
              <a:spcPct val="90000"/>
            </a:lnSpc>
            <a:spcBef>
              <a:spcPct val="0"/>
            </a:spcBef>
            <a:spcAft>
              <a:spcPct val="35000"/>
            </a:spcAft>
            <a:buNone/>
          </a:pPr>
          <a:r>
            <a:rPr lang="en-US" sz="1700" kern="1200" dirty="0"/>
            <a:t>Strep positive</a:t>
          </a:r>
        </a:p>
      </dsp:txBody>
      <dsp:txXfrm>
        <a:off x="8597039" y="1327295"/>
        <a:ext cx="1953052" cy="1640564"/>
      </dsp:txXfrm>
    </dsp:sp>
    <dsp:sp modelId="{21686A55-2DD0-D847-BC72-62A65F9FA041}">
      <dsp:nvSpPr>
        <dsp:cNvPr id="0" name=""/>
        <dsp:cNvSpPr/>
      </dsp:nvSpPr>
      <dsp:spPr>
        <a:xfrm>
          <a:off x="9163425" y="561698"/>
          <a:ext cx="820282" cy="820282"/>
        </a:xfrm>
        <a:prstGeom prst="ellipse">
          <a:avLst/>
        </a:prstGeom>
        <a:solidFill>
          <a:schemeClr val="accent2">
            <a:hueOff val="-3447445"/>
            <a:satOff val="-7796"/>
            <a:lumOff val="-5054"/>
            <a:alphaOff val="0"/>
          </a:schemeClr>
        </a:solidFill>
        <a:ln w="15875" cap="rnd" cmpd="sng" algn="ctr">
          <a:solidFill>
            <a:schemeClr val="accent2">
              <a:hueOff val="-3447445"/>
              <a:satOff val="-7796"/>
              <a:lumOff val="-5054"/>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63952" tIns="12700" rIns="63952" bIns="12700" numCol="1" spcCol="1270" anchor="ctr" anchorCtr="0">
          <a:noAutofit/>
        </a:bodyPr>
        <a:lstStyle/>
        <a:p>
          <a:pPr marL="0" lvl="0" indent="0" algn="ctr" defTabSz="1733550">
            <a:lnSpc>
              <a:spcPct val="90000"/>
            </a:lnSpc>
            <a:spcBef>
              <a:spcPct val="0"/>
            </a:spcBef>
            <a:spcAft>
              <a:spcPct val="35000"/>
            </a:spcAft>
            <a:buNone/>
          </a:pPr>
          <a:r>
            <a:rPr lang="en-US" sz="3900" kern="1200" dirty="0"/>
            <a:t>5</a:t>
          </a:r>
        </a:p>
      </dsp:txBody>
      <dsp:txXfrm>
        <a:off x="9283553" y="681826"/>
        <a:ext cx="580026" cy="580026"/>
      </dsp:txXfrm>
    </dsp:sp>
    <dsp:sp modelId="{D23BC25D-DE78-8A42-82ED-CC921739A9B8}">
      <dsp:nvSpPr>
        <dsp:cNvPr id="0" name=""/>
        <dsp:cNvSpPr/>
      </dsp:nvSpPr>
      <dsp:spPr>
        <a:xfrm>
          <a:off x="8597039" y="3022473"/>
          <a:ext cx="1953052" cy="72"/>
        </a:xfrm>
        <a:prstGeom prst="rect">
          <a:avLst/>
        </a:prstGeom>
        <a:solidFill>
          <a:schemeClr val="accent2">
            <a:hueOff val="-3878375"/>
            <a:satOff val="-8771"/>
            <a:lumOff val="-5686"/>
            <a:alphaOff val="0"/>
          </a:schemeClr>
        </a:solidFill>
        <a:ln w="15875" cap="rnd" cmpd="sng" algn="ctr">
          <a:solidFill>
            <a:schemeClr val="accent2">
              <a:hueOff val="-3878375"/>
              <a:satOff val="-8771"/>
              <a:lumOff val="-5686"/>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CB1DCF-D565-8347-A9F2-262B720B35BA}">
      <dsp:nvSpPr>
        <dsp:cNvPr id="0" name=""/>
        <dsp:cNvSpPr/>
      </dsp:nvSpPr>
      <dsp:spPr>
        <a:xfrm>
          <a:off x="0" y="572"/>
          <a:ext cx="5906327" cy="0"/>
        </a:xfrm>
        <a:prstGeom prst="line">
          <a:avLst/>
        </a:prstGeom>
        <a:solidFill>
          <a:schemeClr val="accent4">
            <a:hueOff val="0"/>
            <a:satOff val="0"/>
            <a:lumOff val="0"/>
            <a:alphaOff val="0"/>
          </a:schemeClr>
        </a:solidFill>
        <a:ln w="15875" cap="rnd" cmpd="sng" algn="ctr">
          <a:solidFill>
            <a:schemeClr val="accent4">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8B9D140C-1002-B34F-8899-797167001666}">
      <dsp:nvSpPr>
        <dsp:cNvPr id="0" name=""/>
        <dsp:cNvSpPr/>
      </dsp:nvSpPr>
      <dsp:spPr>
        <a:xfrm>
          <a:off x="0" y="572"/>
          <a:ext cx="5906327" cy="937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Coumadin: Vitamin K, Kcentra, FFP</a:t>
          </a:r>
        </a:p>
      </dsp:txBody>
      <dsp:txXfrm>
        <a:off x="0" y="572"/>
        <a:ext cx="5906327" cy="937100"/>
      </dsp:txXfrm>
    </dsp:sp>
    <dsp:sp modelId="{312DF52B-C37D-AF41-A275-6DD1DA5D400B}">
      <dsp:nvSpPr>
        <dsp:cNvPr id="0" name=""/>
        <dsp:cNvSpPr/>
      </dsp:nvSpPr>
      <dsp:spPr>
        <a:xfrm>
          <a:off x="0" y="937672"/>
          <a:ext cx="5906327" cy="0"/>
        </a:xfrm>
        <a:prstGeom prst="line">
          <a:avLst/>
        </a:prstGeom>
        <a:solidFill>
          <a:schemeClr val="accent4">
            <a:hueOff val="0"/>
            <a:satOff val="0"/>
            <a:lumOff val="0"/>
            <a:alphaOff val="0"/>
          </a:schemeClr>
        </a:solidFill>
        <a:ln w="15875" cap="rnd" cmpd="sng" algn="ctr">
          <a:solidFill>
            <a:schemeClr val="accent4">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AD06CCAE-3A0D-604A-9CDA-1CA1EE672464}">
      <dsp:nvSpPr>
        <dsp:cNvPr id="0" name=""/>
        <dsp:cNvSpPr/>
      </dsp:nvSpPr>
      <dsp:spPr>
        <a:xfrm>
          <a:off x="0" y="937672"/>
          <a:ext cx="5906327" cy="937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Xarelto: Andexxa, platelets, FFP, Kcentra</a:t>
          </a:r>
        </a:p>
      </dsp:txBody>
      <dsp:txXfrm>
        <a:off x="0" y="937672"/>
        <a:ext cx="5906327" cy="937100"/>
      </dsp:txXfrm>
    </dsp:sp>
    <dsp:sp modelId="{6FC7CDF5-74E4-B24C-B827-59E904EB9760}">
      <dsp:nvSpPr>
        <dsp:cNvPr id="0" name=""/>
        <dsp:cNvSpPr/>
      </dsp:nvSpPr>
      <dsp:spPr>
        <a:xfrm>
          <a:off x="0" y="1874772"/>
          <a:ext cx="5906327" cy="0"/>
        </a:xfrm>
        <a:prstGeom prst="line">
          <a:avLst/>
        </a:prstGeom>
        <a:solidFill>
          <a:schemeClr val="accent4">
            <a:hueOff val="0"/>
            <a:satOff val="0"/>
            <a:lumOff val="0"/>
            <a:alphaOff val="0"/>
          </a:schemeClr>
        </a:solidFill>
        <a:ln w="15875" cap="rnd" cmpd="sng" algn="ctr">
          <a:solidFill>
            <a:schemeClr val="accent4">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3E0271FE-8970-3D44-B51C-79921395D8C5}">
      <dsp:nvSpPr>
        <dsp:cNvPr id="0" name=""/>
        <dsp:cNvSpPr/>
      </dsp:nvSpPr>
      <dsp:spPr>
        <a:xfrm>
          <a:off x="0" y="1874772"/>
          <a:ext cx="5906327" cy="937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Eliquis: Andexxa, platelets, FFP, Kcentra</a:t>
          </a:r>
        </a:p>
      </dsp:txBody>
      <dsp:txXfrm>
        <a:off x="0" y="1874772"/>
        <a:ext cx="5906327" cy="937100"/>
      </dsp:txXfrm>
    </dsp:sp>
    <dsp:sp modelId="{AA5E3662-6A50-5B47-9766-28715164DA2A}">
      <dsp:nvSpPr>
        <dsp:cNvPr id="0" name=""/>
        <dsp:cNvSpPr/>
      </dsp:nvSpPr>
      <dsp:spPr>
        <a:xfrm>
          <a:off x="0" y="2811872"/>
          <a:ext cx="5906327" cy="0"/>
        </a:xfrm>
        <a:prstGeom prst="line">
          <a:avLst/>
        </a:prstGeom>
        <a:solidFill>
          <a:schemeClr val="accent4">
            <a:hueOff val="0"/>
            <a:satOff val="0"/>
            <a:lumOff val="0"/>
            <a:alphaOff val="0"/>
          </a:schemeClr>
        </a:solidFill>
        <a:ln w="15875" cap="rnd" cmpd="sng" algn="ctr">
          <a:solidFill>
            <a:schemeClr val="accent4">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753EBCCD-E0F8-9447-998C-F40E041ED6C1}">
      <dsp:nvSpPr>
        <dsp:cNvPr id="0" name=""/>
        <dsp:cNvSpPr/>
      </dsp:nvSpPr>
      <dsp:spPr>
        <a:xfrm>
          <a:off x="0" y="2811872"/>
          <a:ext cx="5906327" cy="937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Pradaxa: Idarucizumab,  Factor VIIa, Kcentra</a:t>
          </a:r>
        </a:p>
      </dsp:txBody>
      <dsp:txXfrm>
        <a:off x="0" y="2811872"/>
        <a:ext cx="5906327" cy="937100"/>
      </dsp:txXfrm>
    </dsp:sp>
    <dsp:sp modelId="{1581792F-D409-A14F-B35A-95520B1F96CF}">
      <dsp:nvSpPr>
        <dsp:cNvPr id="0" name=""/>
        <dsp:cNvSpPr/>
      </dsp:nvSpPr>
      <dsp:spPr>
        <a:xfrm>
          <a:off x="0" y="3748972"/>
          <a:ext cx="5906327" cy="0"/>
        </a:xfrm>
        <a:prstGeom prst="line">
          <a:avLst/>
        </a:prstGeom>
        <a:solidFill>
          <a:schemeClr val="accent4">
            <a:hueOff val="0"/>
            <a:satOff val="0"/>
            <a:lumOff val="0"/>
            <a:alphaOff val="0"/>
          </a:schemeClr>
        </a:solidFill>
        <a:ln w="15875" cap="rnd" cmpd="sng" algn="ctr">
          <a:solidFill>
            <a:schemeClr val="accent4">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1D79047E-D5D3-484B-8C03-897A773DC9FA}">
      <dsp:nvSpPr>
        <dsp:cNvPr id="0" name=""/>
        <dsp:cNvSpPr/>
      </dsp:nvSpPr>
      <dsp:spPr>
        <a:xfrm>
          <a:off x="0" y="3748972"/>
          <a:ext cx="5906327" cy="937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Aspirin/dipyridamole, Plavix, Brillinta, Effient: Consider ddAVP</a:t>
          </a:r>
        </a:p>
      </dsp:txBody>
      <dsp:txXfrm>
        <a:off x="0" y="3748972"/>
        <a:ext cx="5906327" cy="9371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40387D-E7FB-3947-A254-5644E017B99D}">
      <dsp:nvSpPr>
        <dsp:cNvPr id="0" name=""/>
        <dsp:cNvSpPr/>
      </dsp:nvSpPr>
      <dsp:spPr>
        <a:xfrm>
          <a:off x="0" y="581842"/>
          <a:ext cx="5906327" cy="835379"/>
        </a:xfrm>
        <a:prstGeom prst="roundRect">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Discharged home 24 hours later on Bumex and potassium</a:t>
          </a:r>
        </a:p>
      </dsp:txBody>
      <dsp:txXfrm>
        <a:off x="40780" y="622622"/>
        <a:ext cx="5824767" cy="753819"/>
      </dsp:txXfrm>
    </dsp:sp>
    <dsp:sp modelId="{4D0F3525-C071-0249-8CEE-3EB08A30F7AB}">
      <dsp:nvSpPr>
        <dsp:cNvPr id="0" name=""/>
        <dsp:cNvSpPr/>
      </dsp:nvSpPr>
      <dsp:spPr>
        <a:xfrm>
          <a:off x="0" y="1477702"/>
          <a:ext cx="5906327" cy="835379"/>
        </a:xfrm>
        <a:prstGeom prst="roundRect">
          <a:avLst/>
        </a:prstGeom>
        <a:solidFill>
          <a:schemeClr val="accent2">
            <a:hueOff val="-1292792"/>
            <a:satOff val="-2924"/>
            <a:lumOff val="-1895"/>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Back in the ER 12/29 for hypoxemia</a:t>
          </a:r>
        </a:p>
      </dsp:txBody>
      <dsp:txXfrm>
        <a:off x="40780" y="1518482"/>
        <a:ext cx="5824767" cy="753819"/>
      </dsp:txXfrm>
    </dsp:sp>
    <dsp:sp modelId="{9C71380E-F321-7B4A-BFC1-E5A88EA06901}">
      <dsp:nvSpPr>
        <dsp:cNvPr id="0" name=""/>
        <dsp:cNvSpPr/>
      </dsp:nvSpPr>
      <dsp:spPr>
        <a:xfrm>
          <a:off x="0" y="2373562"/>
          <a:ext cx="5906327" cy="835379"/>
        </a:xfrm>
        <a:prstGeom prst="roundRect">
          <a:avLst/>
        </a:prstGeom>
        <a:solidFill>
          <a:schemeClr val="accent2">
            <a:hueOff val="-2585584"/>
            <a:satOff val="-5847"/>
            <a:lumOff val="-3791"/>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Chest x-ray with atelectasis vs pneumonia.  Lasix and azithromycin ordered.</a:t>
          </a:r>
        </a:p>
      </dsp:txBody>
      <dsp:txXfrm>
        <a:off x="40780" y="2414342"/>
        <a:ext cx="5824767" cy="753819"/>
      </dsp:txXfrm>
    </dsp:sp>
    <dsp:sp modelId="{F85C4A4F-8BF7-034C-A5EE-F27117C17CC4}">
      <dsp:nvSpPr>
        <dsp:cNvPr id="0" name=""/>
        <dsp:cNvSpPr/>
      </dsp:nvSpPr>
      <dsp:spPr>
        <a:xfrm>
          <a:off x="0" y="3269422"/>
          <a:ext cx="5906327" cy="835379"/>
        </a:xfrm>
        <a:prstGeom prst="roundRect">
          <a:avLst/>
        </a:prstGeom>
        <a:solidFill>
          <a:schemeClr val="accent2">
            <a:hueOff val="-3878375"/>
            <a:satOff val="-8771"/>
            <a:lumOff val="-5686"/>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1/29/23 back in the ER with partial small bowel obstruction</a:t>
          </a:r>
        </a:p>
      </dsp:txBody>
      <dsp:txXfrm>
        <a:off x="40780" y="3310202"/>
        <a:ext cx="5824767" cy="75381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6CAF40-0898-7141-9A0E-40E1FBEC63AE}">
      <dsp:nvSpPr>
        <dsp:cNvPr id="0" name=""/>
        <dsp:cNvSpPr/>
      </dsp:nvSpPr>
      <dsp:spPr>
        <a:xfrm>
          <a:off x="0" y="38265"/>
          <a:ext cx="5906327" cy="953403"/>
        </a:xfrm>
        <a:prstGeom prst="roundRect">
          <a:avLst/>
        </a:prstGeom>
        <a:solidFill>
          <a:schemeClr val="accent5">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Date: 1/27/2023</a:t>
          </a:r>
        </a:p>
      </dsp:txBody>
      <dsp:txXfrm>
        <a:off x="46541" y="84806"/>
        <a:ext cx="5813245" cy="860321"/>
      </dsp:txXfrm>
    </dsp:sp>
    <dsp:sp modelId="{DC10D2C4-38D0-5E41-A148-F2FEEBFD679F}">
      <dsp:nvSpPr>
        <dsp:cNvPr id="0" name=""/>
        <dsp:cNvSpPr/>
      </dsp:nvSpPr>
      <dsp:spPr>
        <a:xfrm>
          <a:off x="0" y="1060788"/>
          <a:ext cx="5906327" cy="953403"/>
        </a:xfrm>
        <a:prstGeom prst="roundRect">
          <a:avLst/>
        </a:prstGeom>
        <a:solidFill>
          <a:schemeClr val="accent5">
            <a:hueOff val="6932061"/>
            <a:satOff val="-189"/>
            <a:lumOff val="-1046"/>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Address: 83 E 170</a:t>
          </a:r>
        </a:p>
      </dsp:txBody>
      <dsp:txXfrm>
        <a:off x="46541" y="1107329"/>
        <a:ext cx="5813245" cy="860321"/>
      </dsp:txXfrm>
    </dsp:sp>
    <dsp:sp modelId="{174354C5-09C0-4B41-BFD6-B68CDD164359}">
      <dsp:nvSpPr>
        <dsp:cNvPr id="0" name=""/>
        <dsp:cNvSpPr/>
      </dsp:nvSpPr>
      <dsp:spPr>
        <a:xfrm>
          <a:off x="0" y="2083312"/>
          <a:ext cx="5906327" cy="953403"/>
        </a:xfrm>
        <a:prstGeom prst="roundRect">
          <a:avLst/>
        </a:prstGeom>
        <a:solidFill>
          <a:schemeClr val="accent5">
            <a:hueOff val="13864123"/>
            <a:satOff val="-379"/>
            <a:lumOff val="-2092"/>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Crew:</a:t>
          </a:r>
        </a:p>
      </dsp:txBody>
      <dsp:txXfrm>
        <a:off x="46541" y="2129853"/>
        <a:ext cx="5813245" cy="860321"/>
      </dsp:txXfrm>
    </dsp:sp>
    <dsp:sp modelId="{B5F4F8B3-9E2E-3B47-B892-6C0FE963A2E9}">
      <dsp:nvSpPr>
        <dsp:cNvPr id="0" name=""/>
        <dsp:cNvSpPr/>
      </dsp:nvSpPr>
      <dsp:spPr>
        <a:xfrm>
          <a:off x="0" y="3036716"/>
          <a:ext cx="5906327" cy="6582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7526"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dirty="0"/>
            <a:t>Charisse Sweetnam</a:t>
          </a:r>
        </a:p>
        <a:p>
          <a:pPr marL="171450" lvl="1" indent="-171450" algn="l" defTabSz="844550">
            <a:lnSpc>
              <a:spcPct val="90000"/>
            </a:lnSpc>
            <a:spcBef>
              <a:spcPct val="0"/>
            </a:spcBef>
            <a:spcAft>
              <a:spcPct val="20000"/>
            </a:spcAft>
            <a:buChar char="•"/>
          </a:pPr>
          <a:r>
            <a:rPr lang="en-US" sz="1900" kern="1200" dirty="0"/>
            <a:t>Caleb Voorhees</a:t>
          </a:r>
        </a:p>
      </dsp:txBody>
      <dsp:txXfrm>
        <a:off x="0" y="3036716"/>
        <a:ext cx="5906327" cy="658260"/>
      </dsp:txXfrm>
    </dsp:sp>
    <dsp:sp modelId="{80219B89-E5B6-A64B-8252-6DFEC742F661}">
      <dsp:nvSpPr>
        <dsp:cNvPr id="0" name=""/>
        <dsp:cNvSpPr/>
      </dsp:nvSpPr>
      <dsp:spPr>
        <a:xfrm>
          <a:off x="0" y="3694976"/>
          <a:ext cx="5906327" cy="953403"/>
        </a:xfrm>
        <a:prstGeom prst="roundRect">
          <a:avLst/>
        </a:prstGeom>
        <a:solidFill>
          <a:schemeClr val="accent5">
            <a:hueOff val="20796183"/>
            <a:satOff val="-568"/>
            <a:lumOff val="-3138"/>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Call: Rav 4 hit a deer.  Patient has a leg injury.  </a:t>
          </a:r>
        </a:p>
      </dsp:txBody>
      <dsp:txXfrm>
        <a:off x="46541" y="3741517"/>
        <a:ext cx="5813245" cy="86032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964380-D556-064D-84A5-37169958EE25}">
      <dsp:nvSpPr>
        <dsp:cNvPr id="0" name=""/>
        <dsp:cNvSpPr/>
      </dsp:nvSpPr>
      <dsp:spPr>
        <a:xfrm>
          <a:off x="1288" y="8007"/>
          <a:ext cx="4521910" cy="2871412"/>
        </a:xfrm>
        <a:prstGeom prst="roundRect">
          <a:avLst>
            <a:gd name="adj" fmla="val 10000"/>
          </a:avLst>
        </a:prstGeom>
        <a:blipFill rotWithShape="1">
          <a:blip xmlns:r="http://schemas.openxmlformats.org/officeDocument/2006/relationships" r:embed="rId1">
            <a:duotone>
              <a:schemeClr val="accent1">
                <a:hueOff val="0"/>
                <a:satOff val="0"/>
                <a:lumOff val="0"/>
                <a:alphaOff val="0"/>
                <a:tint val="98000"/>
                <a:lumMod val="102000"/>
              </a:schemeClr>
              <a:schemeClr val="accent1">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sp>
    <dsp:sp modelId="{9530321F-BBC0-B34A-847A-E09F60158C30}">
      <dsp:nvSpPr>
        <dsp:cNvPr id="0" name=""/>
        <dsp:cNvSpPr/>
      </dsp:nvSpPr>
      <dsp:spPr>
        <a:xfrm>
          <a:off x="503722" y="485320"/>
          <a:ext cx="4521910" cy="2871412"/>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en-US" sz="4600" kern="1200" dirty="0"/>
            <a:t>Evaluation unremarkable</a:t>
          </a:r>
        </a:p>
      </dsp:txBody>
      <dsp:txXfrm>
        <a:off x="587823" y="569421"/>
        <a:ext cx="4353708" cy="2703210"/>
      </dsp:txXfrm>
    </dsp:sp>
    <dsp:sp modelId="{58A53EF9-27AF-6545-A6CE-402BDB5E4EB4}">
      <dsp:nvSpPr>
        <dsp:cNvPr id="0" name=""/>
        <dsp:cNvSpPr/>
      </dsp:nvSpPr>
      <dsp:spPr>
        <a:xfrm>
          <a:off x="5528067" y="8007"/>
          <a:ext cx="4521910" cy="2871412"/>
        </a:xfrm>
        <a:prstGeom prst="roundRect">
          <a:avLst>
            <a:gd name="adj" fmla="val 10000"/>
          </a:avLst>
        </a:prstGeom>
        <a:blipFill rotWithShape="1">
          <a:blip xmlns:r="http://schemas.openxmlformats.org/officeDocument/2006/relationships" r:embed="rId1">
            <a:duotone>
              <a:schemeClr val="accent1">
                <a:hueOff val="0"/>
                <a:satOff val="0"/>
                <a:lumOff val="0"/>
                <a:alphaOff val="0"/>
                <a:tint val="98000"/>
                <a:lumMod val="102000"/>
              </a:schemeClr>
              <a:schemeClr val="accent1">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sp>
    <dsp:sp modelId="{E2B050BD-F474-B549-BD21-FC3CAFB414D4}">
      <dsp:nvSpPr>
        <dsp:cNvPr id="0" name=""/>
        <dsp:cNvSpPr/>
      </dsp:nvSpPr>
      <dsp:spPr>
        <a:xfrm>
          <a:off x="6030501" y="485320"/>
          <a:ext cx="4521910" cy="2871412"/>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en-US" sz="4600" kern="1200" dirty="0"/>
            <a:t>X-rays normal</a:t>
          </a:r>
        </a:p>
      </dsp:txBody>
      <dsp:txXfrm>
        <a:off x="6114602" y="569421"/>
        <a:ext cx="4353708" cy="270321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807BE6-87BB-DD44-A835-801C7A67F010}">
      <dsp:nvSpPr>
        <dsp:cNvPr id="0" name=""/>
        <dsp:cNvSpPr/>
      </dsp:nvSpPr>
      <dsp:spPr>
        <a:xfrm>
          <a:off x="0" y="572"/>
          <a:ext cx="5906327" cy="0"/>
        </a:xfrm>
        <a:prstGeom prst="line">
          <a:avLst/>
        </a:prstGeom>
        <a:solidFill>
          <a:schemeClr val="accent4">
            <a:hueOff val="0"/>
            <a:satOff val="0"/>
            <a:lumOff val="0"/>
            <a:alphaOff val="0"/>
          </a:schemeClr>
        </a:solidFill>
        <a:ln w="15875" cap="rnd" cmpd="sng" algn="ctr">
          <a:solidFill>
            <a:schemeClr val="accent4">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9648F500-0B37-CD46-AD23-DA3AE838CD3E}">
      <dsp:nvSpPr>
        <dsp:cNvPr id="0" name=""/>
        <dsp:cNvSpPr/>
      </dsp:nvSpPr>
      <dsp:spPr>
        <a:xfrm>
          <a:off x="0" y="572"/>
          <a:ext cx="5906327" cy="937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Most common at dawn and dusk</a:t>
          </a:r>
        </a:p>
      </dsp:txBody>
      <dsp:txXfrm>
        <a:off x="0" y="572"/>
        <a:ext cx="5906327" cy="937100"/>
      </dsp:txXfrm>
    </dsp:sp>
    <dsp:sp modelId="{93DA3A5D-F845-F940-B654-B3544E53B152}">
      <dsp:nvSpPr>
        <dsp:cNvPr id="0" name=""/>
        <dsp:cNvSpPr/>
      </dsp:nvSpPr>
      <dsp:spPr>
        <a:xfrm>
          <a:off x="0" y="937672"/>
          <a:ext cx="5906327" cy="0"/>
        </a:xfrm>
        <a:prstGeom prst="line">
          <a:avLst/>
        </a:prstGeom>
        <a:solidFill>
          <a:schemeClr val="accent4">
            <a:hueOff val="0"/>
            <a:satOff val="0"/>
            <a:lumOff val="0"/>
            <a:alphaOff val="0"/>
          </a:schemeClr>
        </a:solidFill>
        <a:ln w="15875" cap="rnd" cmpd="sng" algn="ctr">
          <a:solidFill>
            <a:schemeClr val="accent4">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5D6A4AF1-682E-6E40-8DA3-FBD573F8F6EC}">
      <dsp:nvSpPr>
        <dsp:cNvPr id="0" name=""/>
        <dsp:cNvSpPr/>
      </dsp:nvSpPr>
      <dsp:spPr>
        <a:xfrm>
          <a:off x="0" y="937672"/>
          <a:ext cx="5906327" cy="937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Most high risk area in this region is Hwy 82 between Glenwood and Aspen</a:t>
          </a:r>
        </a:p>
      </dsp:txBody>
      <dsp:txXfrm>
        <a:off x="0" y="937672"/>
        <a:ext cx="5906327" cy="937100"/>
      </dsp:txXfrm>
    </dsp:sp>
    <dsp:sp modelId="{3338BCA7-4FE7-2148-93B3-BBB38C0C21D8}">
      <dsp:nvSpPr>
        <dsp:cNvPr id="0" name=""/>
        <dsp:cNvSpPr/>
      </dsp:nvSpPr>
      <dsp:spPr>
        <a:xfrm>
          <a:off x="0" y="1874772"/>
          <a:ext cx="5906327" cy="0"/>
        </a:xfrm>
        <a:prstGeom prst="line">
          <a:avLst/>
        </a:prstGeom>
        <a:solidFill>
          <a:schemeClr val="accent4">
            <a:hueOff val="0"/>
            <a:satOff val="0"/>
            <a:lumOff val="0"/>
            <a:alphaOff val="0"/>
          </a:schemeClr>
        </a:solidFill>
        <a:ln w="15875" cap="rnd" cmpd="sng" algn="ctr">
          <a:solidFill>
            <a:schemeClr val="accent4">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70D076B7-07A1-4347-A079-8C722EC9E3E4}">
      <dsp:nvSpPr>
        <dsp:cNvPr id="0" name=""/>
        <dsp:cNvSpPr/>
      </dsp:nvSpPr>
      <dsp:spPr>
        <a:xfrm>
          <a:off x="0" y="1874772"/>
          <a:ext cx="5906327" cy="937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Account for 4-10% of all accidents nation wide</a:t>
          </a:r>
        </a:p>
      </dsp:txBody>
      <dsp:txXfrm>
        <a:off x="0" y="1874772"/>
        <a:ext cx="5906327" cy="937100"/>
      </dsp:txXfrm>
    </dsp:sp>
    <dsp:sp modelId="{551B6670-E1E4-DA4A-B090-CC2A69753F16}">
      <dsp:nvSpPr>
        <dsp:cNvPr id="0" name=""/>
        <dsp:cNvSpPr/>
      </dsp:nvSpPr>
      <dsp:spPr>
        <a:xfrm>
          <a:off x="0" y="2811872"/>
          <a:ext cx="5906327" cy="0"/>
        </a:xfrm>
        <a:prstGeom prst="line">
          <a:avLst/>
        </a:prstGeom>
        <a:solidFill>
          <a:schemeClr val="accent4">
            <a:hueOff val="0"/>
            <a:satOff val="0"/>
            <a:lumOff val="0"/>
            <a:alphaOff val="0"/>
          </a:schemeClr>
        </a:solidFill>
        <a:ln w="15875" cap="rnd" cmpd="sng" algn="ctr">
          <a:solidFill>
            <a:schemeClr val="accent4">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B10D7556-8A76-B84D-BF3D-324AE56E7A39}">
      <dsp:nvSpPr>
        <dsp:cNvPr id="0" name=""/>
        <dsp:cNvSpPr/>
      </dsp:nvSpPr>
      <dsp:spPr>
        <a:xfrm>
          <a:off x="0" y="2811872"/>
          <a:ext cx="5906327" cy="937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26,000 injuries estimated</a:t>
          </a:r>
        </a:p>
      </dsp:txBody>
      <dsp:txXfrm>
        <a:off x="0" y="2811872"/>
        <a:ext cx="5906327" cy="937100"/>
      </dsp:txXfrm>
    </dsp:sp>
    <dsp:sp modelId="{2EC64F7D-1BAB-EB4F-A792-7F4AE99AFEE4}">
      <dsp:nvSpPr>
        <dsp:cNvPr id="0" name=""/>
        <dsp:cNvSpPr/>
      </dsp:nvSpPr>
      <dsp:spPr>
        <a:xfrm>
          <a:off x="0" y="3748972"/>
          <a:ext cx="5906327" cy="0"/>
        </a:xfrm>
        <a:prstGeom prst="line">
          <a:avLst/>
        </a:prstGeom>
        <a:solidFill>
          <a:schemeClr val="accent4">
            <a:hueOff val="0"/>
            <a:satOff val="0"/>
            <a:lumOff val="0"/>
            <a:alphaOff val="0"/>
          </a:schemeClr>
        </a:solidFill>
        <a:ln w="15875" cap="rnd" cmpd="sng" algn="ctr">
          <a:solidFill>
            <a:schemeClr val="accent4">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5C0BD31A-5264-C946-9972-DC5090D5EC5C}">
      <dsp:nvSpPr>
        <dsp:cNvPr id="0" name=""/>
        <dsp:cNvSpPr/>
      </dsp:nvSpPr>
      <dsp:spPr>
        <a:xfrm>
          <a:off x="0" y="3748972"/>
          <a:ext cx="5906327" cy="937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And 150 – 200 deaths annually</a:t>
          </a:r>
        </a:p>
      </dsp:txBody>
      <dsp:txXfrm>
        <a:off x="0" y="3748972"/>
        <a:ext cx="5906327" cy="9371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09BBDB-2FB3-E64D-B95F-3F537DA89EBA}">
      <dsp:nvSpPr>
        <dsp:cNvPr id="0" name=""/>
        <dsp:cNvSpPr/>
      </dsp:nvSpPr>
      <dsp:spPr>
        <a:xfrm>
          <a:off x="0" y="81524"/>
          <a:ext cx="5906327" cy="1072579"/>
        </a:xfrm>
        <a:prstGeom prst="roundRect">
          <a:avLst/>
        </a:prstGeom>
        <a:solidFill>
          <a:schemeClr val="accent5">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Virginia has the most </a:t>
          </a:r>
        </a:p>
      </dsp:txBody>
      <dsp:txXfrm>
        <a:off x="52359" y="133883"/>
        <a:ext cx="5801609" cy="967861"/>
      </dsp:txXfrm>
    </dsp:sp>
    <dsp:sp modelId="{C59A3AF2-6766-8D47-B596-D97FCE445516}">
      <dsp:nvSpPr>
        <dsp:cNvPr id="0" name=""/>
        <dsp:cNvSpPr/>
      </dsp:nvSpPr>
      <dsp:spPr>
        <a:xfrm>
          <a:off x="0" y="1231863"/>
          <a:ext cx="5906327" cy="1072579"/>
        </a:xfrm>
        <a:prstGeom prst="roundRect">
          <a:avLst/>
        </a:prstGeom>
        <a:solidFill>
          <a:schemeClr val="accent5">
            <a:hueOff val="6932061"/>
            <a:satOff val="-189"/>
            <a:lumOff val="-1046"/>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Most common animal hit is the deer</a:t>
          </a:r>
        </a:p>
      </dsp:txBody>
      <dsp:txXfrm>
        <a:off x="52359" y="1284222"/>
        <a:ext cx="5801609" cy="967861"/>
      </dsp:txXfrm>
    </dsp:sp>
    <dsp:sp modelId="{19F7DE06-B847-4847-8C92-DE7A32F76C57}">
      <dsp:nvSpPr>
        <dsp:cNvPr id="0" name=""/>
        <dsp:cNvSpPr/>
      </dsp:nvSpPr>
      <dsp:spPr>
        <a:xfrm>
          <a:off x="0" y="2382202"/>
          <a:ext cx="5906327" cy="1072579"/>
        </a:xfrm>
        <a:prstGeom prst="roundRect">
          <a:avLst/>
        </a:prstGeom>
        <a:solidFill>
          <a:schemeClr val="accent5">
            <a:hueOff val="13864123"/>
            <a:satOff val="-379"/>
            <a:lumOff val="-2092"/>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More than 10,000 dogs are hit each year</a:t>
          </a:r>
        </a:p>
      </dsp:txBody>
      <dsp:txXfrm>
        <a:off x="52359" y="2434561"/>
        <a:ext cx="5801609" cy="967861"/>
      </dsp:txXfrm>
    </dsp:sp>
    <dsp:sp modelId="{4EAF3B18-7B88-6B4C-80E7-493B95635A57}">
      <dsp:nvSpPr>
        <dsp:cNvPr id="0" name=""/>
        <dsp:cNvSpPr/>
      </dsp:nvSpPr>
      <dsp:spPr>
        <a:xfrm>
          <a:off x="0" y="3532541"/>
          <a:ext cx="5906327" cy="1072579"/>
        </a:xfrm>
        <a:prstGeom prst="roundRect">
          <a:avLst/>
        </a:prstGeom>
        <a:solidFill>
          <a:schemeClr val="accent5">
            <a:hueOff val="20796183"/>
            <a:satOff val="-568"/>
            <a:lumOff val="-3138"/>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Approximately 6% of people swerve to avoid hitting animals</a:t>
          </a:r>
        </a:p>
      </dsp:txBody>
      <dsp:txXfrm>
        <a:off x="52359" y="3584900"/>
        <a:ext cx="5801609" cy="96786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99D8E4-5581-444D-BB78-CD11BCC1AA27}">
      <dsp:nvSpPr>
        <dsp:cNvPr id="0" name=""/>
        <dsp:cNvSpPr/>
      </dsp:nvSpPr>
      <dsp:spPr>
        <a:xfrm>
          <a:off x="0" y="38265"/>
          <a:ext cx="5906327" cy="953403"/>
        </a:xfrm>
        <a:prstGeom prst="roundRect">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3,960 wildlife collisions in 2014</a:t>
          </a:r>
        </a:p>
      </dsp:txBody>
      <dsp:txXfrm>
        <a:off x="46541" y="84806"/>
        <a:ext cx="5813245" cy="860321"/>
      </dsp:txXfrm>
    </dsp:sp>
    <dsp:sp modelId="{212B000F-5EE1-2442-90CC-CAA67F408AD3}">
      <dsp:nvSpPr>
        <dsp:cNvPr id="0" name=""/>
        <dsp:cNvSpPr/>
      </dsp:nvSpPr>
      <dsp:spPr>
        <a:xfrm>
          <a:off x="0" y="991668"/>
          <a:ext cx="5906327" cy="6582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7526"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dirty="0"/>
            <a:t>287 human injuries</a:t>
          </a:r>
        </a:p>
        <a:p>
          <a:pPr marL="171450" lvl="1" indent="-171450" algn="l" defTabSz="844550">
            <a:lnSpc>
              <a:spcPct val="90000"/>
            </a:lnSpc>
            <a:spcBef>
              <a:spcPct val="0"/>
            </a:spcBef>
            <a:spcAft>
              <a:spcPct val="20000"/>
            </a:spcAft>
            <a:buChar char="•"/>
          </a:pPr>
          <a:r>
            <a:rPr lang="en-US" sz="1900" kern="1200" dirty="0"/>
            <a:t>6 fatalities</a:t>
          </a:r>
        </a:p>
      </dsp:txBody>
      <dsp:txXfrm>
        <a:off x="0" y="991668"/>
        <a:ext cx="5906327" cy="658260"/>
      </dsp:txXfrm>
    </dsp:sp>
    <dsp:sp modelId="{47315D83-7882-E44C-A046-9462027A5A8C}">
      <dsp:nvSpPr>
        <dsp:cNvPr id="0" name=""/>
        <dsp:cNvSpPr/>
      </dsp:nvSpPr>
      <dsp:spPr>
        <a:xfrm>
          <a:off x="0" y="1649928"/>
          <a:ext cx="5906327" cy="953403"/>
        </a:xfrm>
        <a:prstGeom prst="roundRect">
          <a:avLst/>
        </a:prstGeom>
        <a:solidFill>
          <a:schemeClr val="accent2">
            <a:hueOff val="-1292792"/>
            <a:satOff val="-2924"/>
            <a:lumOff val="-1895"/>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90% of wildlife accidents happen on 2 lane roads</a:t>
          </a:r>
        </a:p>
      </dsp:txBody>
      <dsp:txXfrm>
        <a:off x="46541" y="1696469"/>
        <a:ext cx="5813245" cy="860321"/>
      </dsp:txXfrm>
    </dsp:sp>
    <dsp:sp modelId="{4ECD2A2A-236E-2C43-BFAD-CB66CCB8B310}">
      <dsp:nvSpPr>
        <dsp:cNvPr id="0" name=""/>
        <dsp:cNvSpPr/>
      </dsp:nvSpPr>
      <dsp:spPr>
        <a:xfrm>
          <a:off x="0" y="2672452"/>
          <a:ext cx="5906327" cy="953403"/>
        </a:xfrm>
        <a:prstGeom prst="roundRect">
          <a:avLst/>
        </a:prstGeom>
        <a:solidFill>
          <a:schemeClr val="accent2">
            <a:hueOff val="-2585584"/>
            <a:satOff val="-5847"/>
            <a:lumOff val="-3791"/>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84% on dry roads and in clear weather</a:t>
          </a:r>
        </a:p>
      </dsp:txBody>
      <dsp:txXfrm>
        <a:off x="46541" y="2718993"/>
        <a:ext cx="5813245" cy="860321"/>
      </dsp:txXfrm>
    </dsp:sp>
    <dsp:sp modelId="{AA7AB661-14FD-564E-ADA8-7D902B2E38C1}">
      <dsp:nvSpPr>
        <dsp:cNvPr id="0" name=""/>
        <dsp:cNvSpPr/>
      </dsp:nvSpPr>
      <dsp:spPr>
        <a:xfrm>
          <a:off x="0" y="3694976"/>
          <a:ext cx="5906327" cy="953403"/>
        </a:xfrm>
        <a:prstGeom prst="roundRect">
          <a:avLst/>
        </a:prstGeom>
        <a:solidFill>
          <a:schemeClr val="accent2">
            <a:hueOff val="-3878375"/>
            <a:satOff val="-8771"/>
            <a:lumOff val="-5686"/>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Majority of accidents happen in the fall</a:t>
          </a:r>
        </a:p>
      </dsp:txBody>
      <dsp:txXfrm>
        <a:off x="46541" y="3741517"/>
        <a:ext cx="5813245" cy="86032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5.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1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a:pPr/>
              <a:t>2/23/2023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dirty="0"/>
              <a:t>Click icon to add picture</a:t>
            </a:r>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a:pPr/>
              <a:t>2/23/2023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a:pPr/>
              <a:t>2/23/2023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FBF54567-0DE4-3F47-BF90-CB84690072F9}" type="datetimeFigureOut">
              <a:rPr lang="en-US"/>
              <a:pPr/>
              <a:t>2/23/2023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a:pPr/>
              <a:t>2/23/2023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a:pPr/>
              <a:t>2/23/2023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a:pPr/>
              <a:t>2/23/2023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a:pPr/>
              <a:t>2/23/2023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a:pPr/>
              <a:t>2/23/2023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a:pPr/>
              <a:t>2/23/2023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a:pPr/>
              <a:t>2/23/2023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a:pPr/>
              <a:t>2/23/2023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a:pPr/>
              <a:t>2/23/2023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dirty="0"/>
              <a:t>Click icon to add picture</a:t>
            </a:r>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a:pPr/>
              <a:t>2/23/2023</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a:pPr/>
              <a:t>2/23/2023</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www.cdc.gov/norovirus/reporting/norostat/faq.html" TargetMode="External"/><Relationship Id="rId2" Type="http://schemas.openxmlformats.org/officeDocument/2006/relationships/hyperlink" Target="https://www.cdc.gov/norovirus/reporting/norostat/data.html"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718F1-8921-3B37-C6F7-654FA8D171D1}"/>
              </a:ext>
            </a:extLst>
          </p:cNvPr>
          <p:cNvSpPr>
            <a:spLocks noGrp="1"/>
          </p:cNvSpPr>
          <p:nvPr>
            <p:ph type="ctrTitle"/>
          </p:nvPr>
        </p:nvSpPr>
        <p:spPr/>
        <p:txBody>
          <a:bodyPr/>
          <a:lstStyle/>
          <a:p>
            <a:r>
              <a:rPr lang="en-US" dirty="0"/>
              <a:t>EMS Presentation #1/9</a:t>
            </a:r>
          </a:p>
        </p:txBody>
      </p:sp>
      <p:sp>
        <p:nvSpPr>
          <p:cNvPr id="3" name="Subtitle 2">
            <a:extLst>
              <a:ext uri="{FF2B5EF4-FFF2-40B4-BE49-F238E27FC236}">
                <a16:creationId xmlns:a16="http://schemas.microsoft.com/office/drawing/2014/main" id="{5ABFA074-6E13-E833-96F9-75000422B732}"/>
              </a:ext>
            </a:extLst>
          </p:cNvPr>
          <p:cNvSpPr>
            <a:spLocks noGrp="1"/>
          </p:cNvSpPr>
          <p:nvPr>
            <p:ph type="subTitle" idx="1"/>
          </p:nvPr>
        </p:nvSpPr>
        <p:spPr/>
        <p:txBody>
          <a:bodyPr/>
          <a:lstStyle/>
          <a:p>
            <a:r>
              <a:rPr lang="en-US" dirty="0"/>
              <a:t>Dr. Nichole Feeney; February 23, 2023</a:t>
            </a:r>
          </a:p>
        </p:txBody>
      </p:sp>
    </p:spTree>
    <p:extLst>
      <p:ext uri="{BB962C8B-B14F-4D97-AF65-F5344CB8AC3E}">
        <p14:creationId xmlns:p14="http://schemas.microsoft.com/office/powerpoint/2010/main" val="26011141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1491F-654E-4912-4ACE-BB9E7807F652}"/>
              </a:ext>
            </a:extLst>
          </p:cNvPr>
          <p:cNvSpPr>
            <a:spLocks noGrp="1"/>
          </p:cNvSpPr>
          <p:nvPr>
            <p:ph type="title"/>
          </p:nvPr>
        </p:nvSpPr>
        <p:spPr/>
        <p:txBody>
          <a:bodyPr/>
          <a:lstStyle/>
          <a:p>
            <a:r>
              <a:rPr lang="en-US" dirty="0"/>
              <a:t>Case #2/7</a:t>
            </a:r>
          </a:p>
        </p:txBody>
      </p:sp>
      <p:sp>
        <p:nvSpPr>
          <p:cNvPr id="3" name="Content Placeholder 2">
            <a:extLst>
              <a:ext uri="{FF2B5EF4-FFF2-40B4-BE49-F238E27FC236}">
                <a16:creationId xmlns:a16="http://schemas.microsoft.com/office/drawing/2014/main" id="{2CE5F833-BAF7-F391-50B5-675E0325E666}"/>
              </a:ext>
            </a:extLst>
          </p:cNvPr>
          <p:cNvSpPr>
            <a:spLocks noGrp="1"/>
          </p:cNvSpPr>
          <p:nvPr>
            <p:ph idx="1"/>
          </p:nvPr>
        </p:nvSpPr>
        <p:spPr/>
        <p:txBody>
          <a:bodyPr/>
          <a:lstStyle/>
          <a:p>
            <a:r>
              <a:rPr lang="en-US" dirty="0"/>
              <a:t>Date: 2/2/2023</a:t>
            </a:r>
          </a:p>
          <a:p>
            <a:r>
              <a:rPr lang="en-US" dirty="0"/>
              <a:t>Address: 6 Saint John Cr</a:t>
            </a:r>
          </a:p>
          <a:p>
            <a:r>
              <a:rPr lang="en-US" dirty="0"/>
              <a:t>Crew:</a:t>
            </a:r>
          </a:p>
          <a:p>
            <a:pPr lvl="1"/>
            <a:r>
              <a:rPr lang="en-US" dirty="0"/>
              <a:t>Daniel Steinweg</a:t>
            </a:r>
          </a:p>
          <a:p>
            <a:r>
              <a:rPr lang="en-US" dirty="0"/>
              <a:t>Call: 61 year old male with difficulty breathing</a:t>
            </a:r>
          </a:p>
        </p:txBody>
      </p:sp>
    </p:spTree>
    <p:extLst>
      <p:ext uri="{BB962C8B-B14F-4D97-AF65-F5344CB8AC3E}">
        <p14:creationId xmlns:p14="http://schemas.microsoft.com/office/powerpoint/2010/main" val="13119314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DA250-A54F-9950-78D2-72BA1F13FD9A}"/>
              </a:ext>
            </a:extLst>
          </p:cNvPr>
          <p:cNvSpPr>
            <a:spLocks noGrp="1"/>
          </p:cNvSpPr>
          <p:nvPr>
            <p:ph type="title"/>
          </p:nvPr>
        </p:nvSpPr>
        <p:spPr>
          <a:effectLst/>
        </p:spPr>
        <p:txBody>
          <a:bodyPr anchor="ctr">
            <a:normAutofit/>
          </a:bodyPr>
          <a:lstStyle/>
          <a:p>
            <a:pPr algn="ctr"/>
            <a:r>
              <a:rPr lang="en-US" sz="2800" dirty="0">
                <a:solidFill>
                  <a:schemeClr val="tx1"/>
                </a:solidFill>
              </a:rPr>
              <a:t>EMS Assessment</a:t>
            </a:r>
          </a:p>
        </p:txBody>
      </p:sp>
      <p:sp>
        <p:nvSpPr>
          <p:cNvPr id="3" name="Content Placeholder 2">
            <a:extLst>
              <a:ext uri="{FF2B5EF4-FFF2-40B4-BE49-F238E27FC236}">
                <a16:creationId xmlns:a16="http://schemas.microsoft.com/office/drawing/2014/main" id="{45471F63-0750-52F9-6D49-1C395A77021F}"/>
              </a:ext>
            </a:extLst>
          </p:cNvPr>
          <p:cNvSpPr>
            <a:spLocks noGrp="1"/>
          </p:cNvSpPr>
          <p:nvPr>
            <p:ph idx="1"/>
          </p:nvPr>
        </p:nvSpPr>
        <p:spPr>
          <a:xfrm>
            <a:off x="1115732" y="2222287"/>
            <a:ext cx="9966953" cy="3636511"/>
          </a:xfrm>
          <a:effectLst/>
        </p:spPr>
        <p:txBody>
          <a:bodyPr>
            <a:normAutofit/>
          </a:bodyPr>
          <a:lstStyle/>
          <a:p>
            <a:r>
              <a:rPr lang="en-US" dirty="0"/>
              <a:t>Vitals:</a:t>
            </a:r>
          </a:p>
          <a:p>
            <a:pPr lvl="1"/>
            <a:r>
              <a:rPr lang="en-US" dirty="0"/>
              <a:t>BP 192/118, HR 103, RR 22, O2 79%, Co2 35, GCS 15</a:t>
            </a:r>
          </a:p>
          <a:p>
            <a:r>
              <a:rPr lang="en-US" dirty="0"/>
              <a:t>Summary:  Dispatched to a 61 yo male having trouble breathing.  Met patient outside on the sidewalk.  He reported he was having a hard time breathing and was noted to be having a hard time talking.  He had been feeling this way for the last three months.  He was worse in the last 24 hours.  He had seen his primary for labs and testing.  He has oxygen at home but “doesn’t need it”.  He denied any chest pain, LOC, neck or back pain.  </a:t>
            </a:r>
          </a:p>
          <a:p>
            <a:r>
              <a:rPr lang="en-US" dirty="0"/>
              <a:t>Exam:  mild respiratory distress.  Oriented.  Breath sounds were clear.  Skin warm and pink. Oxygen applied at 4L NC and he was 97%.   </a:t>
            </a:r>
          </a:p>
        </p:txBody>
      </p:sp>
    </p:spTree>
    <p:extLst>
      <p:ext uri="{BB962C8B-B14F-4D97-AF65-F5344CB8AC3E}">
        <p14:creationId xmlns:p14="http://schemas.microsoft.com/office/powerpoint/2010/main" val="3676138424"/>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09A10-18F0-076B-9F0F-E3DD19022774}"/>
              </a:ext>
            </a:extLst>
          </p:cNvPr>
          <p:cNvSpPr>
            <a:spLocks noGrp="1"/>
          </p:cNvSpPr>
          <p:nvPr>
            <p:ph type="title"/>
          </p:nvPr>
        </p:nvSpPr>
        <p:spPr>
          <a:xfrm>
            <a:off x="451515" y="-2985247"/>
            <a:ext cx="3765483" cy="8108391"/>
          </a:xfrm>
        </p:spPr>
        <p:txBody>
          <a:bodyPr anchor="ctr">
            <a:normAutofit/>
          </a:bodyPr>
          <a:lstStyle/>
          <a:p>
            <a:r>
              <a:rPr lang="en-US" dirty="0"/>
              <a:t>ER Evaluation</a:t>
            </a:r>
          </a:p>
        </p:txBody>
      </p:sp>
      <p:sp>
        <p:nvSpPr>
          <p:cNvPr id="3" name="Content Placeholder 2">
            <a:extLst>
              <a:ext uri="{FF2B5EF4-FFF2-40B4-BE49-F238E27FC236}">
                <a16:creationId xmlns:a16="http://schemas.microsoft.com/office/drawing/2014/main" id="{760EE95F-4376-30E8-18F2-ACC288120F48}"/>
              </a:ext>
            </a:extLst>
          </p:cNvPr>
          <p:cNvSpPr>
            <a:spLocks noGrp="1"/>
          </p:cNvSpPr>
          <p:nvPr>
            <p:ph idx="1"/>
          </p:nvPr>
        </p:nvSpPr>
        <p:spPr>
          <a:xfrm>
            <a:off x="6008068" y="978993"/>
            <a:ext cx="5365218" cy="4900014"/>
          </a:xfrm>
          <a:effectLst/>
        </p:spPr>
        <p:txBody>
          <a:bodyPr>
            <a:normAutofit/>
          </a:bodyPr>
          <a:lstStyle/>
          <a:p>
            <a:pPr>
              <a:lnSpc>
                <a:spcPct val="90000"/>
              </a:lnSpc>
            </a:pPr>
            <a:r>
              <a:rPr lang="en-US" sz="1700" dirty="0"/>
              <a:t>Complex 61 yo male who presented with 1 month of not feeling well.  Told he should be using oxygen by his doctor.  Orthopnea.  Progressive edema.  In November 2022, he had multiple hospitalizations for necrotizing pancreatitis with peritoneal abscess, pleural effusions, and thoracentesis.</a:t>
            </a:r>
          </a:p>
          <a:p>
            <a:pPr>
              <a:lnSpc>
                <a:spcPct val="90000"/>
              </a:lnSpc>
            </a:pPr>
            <a:r>
              <a:rPr lang="en-US" sz="1700" dirty="0"/>
              <a:t>Recent echo with EF 50%, mild mitral regurgitation, trace pericardial effusion</a:t>
            </a:r>
          </a:p>
          <a:p>
            <a:pPr>
              <a:lnSpc>
                <a:spcPct val="90000"/>
              </a:lnSpc>
            </a:pPr>
            <a:r>
              <a:rPr lang="en-US" sz="1700" dirty="0"/>
              <a:t>More relief with NTG than Duoneb in ER</a:t>
            </a:r>
          </a:p>
          <a:p>
            <a:pPr>
              <a:lnSpc>
                <a:spcPct val="90000"/>
              </a:lnSpc>
            </a:pPr>
            <a:r>
              <a:rPr lang="en-US" sz="1700" dirty="0"/>
              <a:t>Mildly elevated BNP</a:t>
            </a:r>
          </a:p>
          <a:p>
            <a:pPr>
              <a:lnSpc>
                <a:spcPct val="90000"/>
              </a:lnSpc>
            </a:pPr>
            <a:r>
              <a:rPr lang="en-US" sz="1700" dirty="0"/>
              <a:t>CT with moderate to large pleural effusion on left and small on right</a:t>
            </a:r>
          </a:p>
          <a:p>
            <a:pPr>
              <a:lnSpc>
                <a:spcPct val="90000"/>
              </a:lnSpc>
            </a:pPr>
            <a:r>
              <a:rPr lang="en-US" sz="1700" dirty="0"/>
              <a:t>Admitted for diuresis and thoracentesis.  Did well and discharged home.</a:t>
            </a:r>
          </a:p>
        </p:txBody>
      </p:sp>
    </p:spTree>
    <p:extLst>
      <p:ext uri="{BB962C8B-B14F-4D97-AF65-F5344CB8AC3E}">
        <p14:creationId xmlns:p14="http://schemas.microsoft.com/office/powerpoint/2010/main" val="1466153482"/>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5337C-9491-0142-33F5-0A5185FCE4FD}"/>
              </a:ext>
            </a:extLst>
          </p:cNvPr>
          <p:cNvSpPr>
            <a:spLocks noGrp="1"/>
          </p:cNvSpPr>
          <p:nvPr>
            <p:ph type="title"/>
          </p:nvPr>
        </p:nvSpPr>
        <p:spPr/>
        <p:txBody>
          <a:bodyPr/>
          <a:lstStyle/>
          <a:p>
            <a:r>
              <a:rPr lang="en-US" dirty="0"/>
              <a:t>Pleural Effusion</a:t>
            </a:r>
          </a:p>
        </p:txBody>
      </p:sp>
      <p:sp>
        <p:nvSpPr>
          <p:cNvPr id="3" name="Content Placeholder 2">
            <a:extLst>
              <a:ext uri="{FF2B5EF4-FFF2-40B4-BE49-F238E27FC236}">
                <a16:creationId xmlns:a16="http://schemas.microsoft.com/office/drawing/2014/main" id="{6AD75D1F-54FC-0027-E74A-FBEBC9F171CB}"/>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75D2C20F-1E24-C385-7985-B5980983251B}"/>
              </a:ext>
            </a:extLst>
          </p:cNvPr>
          <p:cNvPicPr>
            <a:picLocks noChangeAspect="1"/>
          </p:cNvPicPr>
          <p:nvPr/>
        </p:nvPicPr>
        <p:blipFill>
          <a:blip r:embed="rId2"/>
          <a:stretch>
            <a:fillRect/>
          </a:stretch>
        </p:blipFill>
        <p:spPr>
          <a:xfrm>
            <a:off x="2624447" y="1519939"/>
            <a:ext cx="5522026" cy="5141197"/>
          </a:xfrm>
          <a:prstGeom prst="rect">
            <a:avLst/>
          </a:prstGeom>
        </p:spPr>
      </p:pic>
    </p:spTree>
    <p:extLst>
      <p:ext uri="{BB962C8B-B14F-4D97-AF65-F5344CB8AC3E}">
        <p14:creationId xmlns:p14="http://schemas.microsoft.com/office/powerpoint/2010/main" val="41686556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B8E48-5156-4981-B54C-031B3AFEE0B4}"/>
              </a:ext>
            </a:extLst>
          </p:cNvPr>
          <p:cNvSpPr>
            <a:spLocks noGrp="1"/>
          </p:cNvSpPr>
          <p:nvPr>
            <p:ph type="title"/>
          </p:nvPr>
        </p:nvSpPr>
        <p:spPr>
          <a:effectLst/>
        </p:spPr>
        <p:txBody>
          <a:bodyPr anchor="ctr">
            <a:normAutofit/>
          </a:bodyPr>
          <a:lstStyle/>
          <a:p>
            <a:pPr algn="ctr"/>
            <a:r>
              <a:rPr lang="en-US" sz="2800" dirty="0">
                <a:solidFill>
                  <a:schemeClr val="tx1"/>
                </a:solidFill>
              </a:rPr>
              <a:t>Pleural effusion</a:t>
            </a:r>
          </a:p>
        </p:txBody>
      </p:sp>
      <p:sp>
        <p:nvSpPr>
          <p:cNvPr id="3" name="Content Placeholder 2">
            <a:extLst>
              <a:ext uri="{FF2B5EF4-FFF2-40B4-BE49-F238E27FC236}">
                <a16:creationId xmlns:a16="http://schemas.microsoft.com/office/drawing/2014/main" id="{F209838D-74AA-8DA6-B4CB-FF5C1C57BCF9}"/>
              </a:ext>
            </a:extLst>
          </p:cNvPr>
          <p:cNvSpPr>
            <a:spLocks noGrp="1"/>
          </p:cNvSpPr>
          <p:nvPr>
            <p:ph idx="1"/>
          </p:nvPr>
        </p:nvSpPr>
        <p:spPr>
          <a:xfrm>
            <a:off x="1115732" y="2222287"/>
            <a:ext cx="9966953" cy="3636511"/>
          </a:xfrm>
          <a:effectLst/>
        </p:spPr>
        <p:txBody>
          <a:bodyPr>
            <a:normAutofit/>
          </a:bodyPr>
          <a:lstStyle/>
          <a:p>
            <a:r>
              <a:rPr lang="en-US" dirty="0"/>
              <a:t>Symptoms: Cough, sharp chest pain, or shortness of breath</a:t>
            </a:r>
          </a:p>
          <a:p>
            <a:r>
              <a:rPr lang="en-US" dirty="0"/>
              <a:t>Causes: Infection, tumor, injury, heart failure, liver failure, connective tissue disorder, pulmonary emboli</a:t>
            </a:r>
          </a:p>
          <a:p>
            <a:r>
              <a:rPr lang="en-US" dirty="0"/>
              <a:t>Treatment:</a:t>
            </a:r>
          </a:p>
          <a:p>
            <a:pPr lvl="1"/>
            <a:r>
              <a:rPr lang="en-US" dirty="0"/>
              <a:t>Drain fluid</a:t>
            </a:r>
          </a:p>
          <a:p>
            <a:pPr lvl="1"/>
            <a:r>
              <a:rPr lang="en-US" dirty="0"/>
              <a:t>Antibiotics</a:t>
            </a:r>
          </a:p>
          <a:p>
            <a:pPr lvl="1"/>
            <a:r>
              <a:rPr lang="en-US" dirty="0"/>
              <a:t>Diuretics</a:t>
            </a:r>
          </a:p>
        </p:txBody>
      </p:sp>
    </p:spTree>
    <p:extLst>
      <p:ext uri="{BB962C8B-B14F-4D97-AF65-F5344CB8AC3E}">
        <p14:creationId xmlns:p14="http://schemas.microsoft.com/office/powerpoint/2010/main" val="2736753545"/>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4EFE5-B118-08FE-3793-20D7041ADAA9}"/>
              </a:ext>
            </a:extLst>
          </p:cNvPr>
          <p:cNvSpPr>
            <a:spLocks noGrp="1"/>
          </p:cNvSpPr>
          <p:nvPr>
            <p:ph type="title"/>
          </p:nvPr>
        </p:nvSpPr>
        <p:spPr>
          <a:xfrm>
            <a:off x="556591" y="430306"/>
            <a:ext cx="3518452" cy="5429157"/>
          </a:xfrm>
        </p:spPr>
        <p:txBody>
          <a:bodyPr anchor="t">
            <a:normAutofit/>
          </a:bodyPr>
          <a:lstStyle/>
          <a:p>
            <a:r>
              <a:rPr lang="en-US" dirty="0"/>
              <a:t>EMS Case #3/7</a:t>
            </a:r>
          </a:p>
        </p:txBody>
      </p:sp>
      <p:graphicFrame>
        <p:nvGraphicFramePr>
          <p:cNvPr id="5" name="Content Placeholder 2">
            <a:extLst>
              <a:ext uri="{FF2B5EF4-FFF2-40B4-BE49-F238E27FC236}">
                <a16:creationId xmlns:a16="http://schemas.microsoft.com/office/drawing/2014/main" id="{9982EF83-ACAF-18F2-8F72-B4DA12A23F94}"/>
              </a:ext>
            </a:extLst>
          </p:cNvPr>
          <p:cNvGraphicFramePr>
            <a:graphicFrameLocks noGrp="1"/>
          </p:cNvGraphicFramePr>
          <p:nvPr>
            <p:ph idx="1"/>
            <p:extLst>
              <p:ext uri="{D42A27DB-BD31-4B8C-83A1-F6EECF244321}">
                <p14:modId xmlns:p14="http://schemas.microsoft.com/office/powerpoint/2010/main" val="3731921536"/>
              </p:ext>
            </p:extLst>
          </p:nvPr>
        </p:nvGraphicFramePr>
        <p:xfrm>
          <a:off x="5466523" y="1172818"/>
          <a:ext cx="5906328" cy="46866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44069623"/>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A81FD-187C-4754-D5A8-9BDCB148FBEA}"/>
              </a:ext>
            </a:extLst>
          </p:cNvPr>
          <p:cNvSpPr>
            <a:spLocks noGrp="1"/>
          </p:cNvSpPr>
          <p:nvPr>
            <p:ph type="title"/>
          </p:nvPr>
        </p:nvSpPr>
        <p:spPr/>
        <p:txBody>
          <a:bodyPr/>
          <a:lstStyle/>
          <a:p>
            <a:r>
              <a:rPr lang="en-US" dirty="0"/>
              <a:t>EMS Assessment</a:t>
            </a:r>
          </a:p>
        </p:txBody>
      </p:sp>
      <p:sp>
        <p:nvSpPr>
          <p:cNvPr id="3" name="Content Placeholder 2">
            <a:extLst>
              <a:ext uri="{FF2B5EF4-FFF2-40B4-BE49-F238E27FC236}">
                <a16:creationId xmlns:a16="http://schemas.microsoft.com/office/drawing/2014/main" id="{C0BC927A-4050-2580-0CBE-1D71BD749A1A}"/>
              </a:ext>
            </a:extLst>
          </p:cNvPr>
          <p:cNvSpPr>
            <a:spLocks noGrp="1"/>
          </p:cNvSpPr>
          <p:nvPr>
            <p:ph idx="1"/>
          </p:nvPr>
        </p:nvSpPr>
        <p:spPr/>
        <p:txBody>
          <a:bodyPr/>
          <a:lstStyle/>
          <a:p>
            <a:r>
              <a:rPr lang="en-US" dirty="0"/>
              <a:t>NKDA</a:t>
            </a:r>
          </a:p>
          <a:p>
            <a:r>
              <a:rPr lang="en-US" dirty="0"/>
              <a:t>Vitals:</a:t>
            </a:r>
          </a:p>
          <a:p>
            <a:pPr lvl="1"/>
            <a:r>
              <a:rPr lang="en-US" dirty="0"/>
              <a:t>HR 76, BP 193/103, O2 97%, BG 145, RR 18, GCS 15</a:t>
            </a:r>
          </a:p>
          <a:p>
            <a:r>
              <a:rPr lang="en-US" dirty="0"/>
              <a:t>Summary:  Patient was the driver of a black Rav4 that hit a deer running across the freeway.  He not see the deer before he hit it.  He was driving about 75 mph with the cruise control on.  He was wearing his seatbelt.  Front and side airbags did deploy.  He has left shin abrasion and bruising.  No other injuries, head injury, loc.  No chest pain or sob.  Extensive front end damage noted at the scene.  No intrusion into the vehicle.</a:t>
            </a:r>
          </a:p>
          <a:p>
            <a:r>
              <a:rPr lang="en-US" dirty="0"/>
              <a:t>Exam: No distress.  Fully oriented.  Clear lungs and heart.  Spine is normal.  No visible fractures or deformities.  Abrasion on left shin.  </a:t>
            </a:r>
          </a:p>
        </p:txBody>
      </p:sp>
    </p:spTree>
    <p:extLst>
      <p:ext uri="{BB962C8B-B14F-4D97-AF65-F5344CB8AC3E}">
        <p14:creationId xmlns:p14="http://schemas.microsoft.com/office/powerpoint/2010/main" val="30715220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7E384-AC3B-06A3-C03F-719952AD7F0F}"/>
              </a:ext>
            </a:extLst>
          </p:cNvPr>
          <p:cNvSpPr>
            <a:spLocks noGrp="1"/>
          </p:cNvSpPr>
          <p:nvPr>
            <p:ph type="title"/>
          </p:nvPr>
        </p:nvSpPr>
        <p:spPr/>
        <p:txBody>
          <a:bodyPr>
            <a:normAutofit/>
          </a:bodyPr>
          <a:lstStyle/>
          <a:p>
            <a:r>
              <a:rPr lang="en-US" dirty="0"/>
              <a:t>ER Evaluation</a:t>
            </a:r>
          </a:p>
        </p:txBody>
      </p:sp>
      <p:graphicFrame>
        <p:nvGraphicFramePr>
          <p:cNvPr id="5" name="Content Placeholder 2">
            <a:extLst>
              <a:ext uri="{FF2B5EF4-FFF2-40B4-BE49-F238E27FC236}">
                <a16:creationId xmlns:a16="http://schemas.microsoft.com/office/drawing/2014/main" id="{CA080450-D205-AEDC-3A0E-16F77315B3D9}"/>
              </a:ext>
            </a:extLst>
          </p:cNvPr>
          <p:cNvGraphicFramePr>
            <a:graphicFrameLocks noGrp="1"/>
          </p:cNvGraphicFramePr>
          <p:nvPr>
            <p:ph idx="1"/>
            <p:extLst>
              <p:ext uri="{D42A27DB-BD31-4B8C-83A1-F6EECF244321}">
                <p14:modId xmlns:p14="http://schemas.microsoft.com/office/powerpoint/2010/main" val="3894887454"/>
              </p:ext>
            </p:extLst>
          </p:nvPr>
        </p:nvGraphicFramePr>
        <p:xfrm>
          <a:off x="819150" y="2494722"/>
          <a:ext cx="10553700" cy="33647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95029806"/>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A1872-1E60-F2D7-BBA9-C92E2DD69561}"/>
              </a:ext>
            </a:extLst>
          </p:cNvPr>
          <p:cNvSpPr>
            <a:spLocks noGrp="1"/>
          </p:cNvSpPr>
          <p:nvPr>
            <p:ph type="title"/>
          </p:nvPr>
        </p:nvSpPr>
        <p:spPr>
          <a:xfrm>
            <a:off x="556591" y="282388"/>
            <a:ext cx="3518452" cy="5577075"/>
          </a:xfrm>
        </p:spPr>
        <p:txBody>
          <a:bodyPr anchor="t">
            <a:normAutofit/>
          </a:bodyPr>
          <a:lstStyle/>
          <a:p>
            <a:r>
              <a:rPr lang="en-US" dirty="0"/>
              <a:t>Wildlife collisions</a:t>
            </a:r>
          </a:p>
        </p:txBody>
      </p:sp>
      <p:graphicFrame>
        <p:nvGraphicFramePr>
          <p:cNvPr id="15" name="Content Placeholder 2">
            <a:extLst>
              <a:ext uri="{FF2B5EF4-FFF2-40B4-BE49-F238E27FC236}">
                <a16:creationId xmlns:a16="http://schemas.microsoft.com/office/drawing/2014/main" id="{2C273295-B939-F1FC-2F24-C95C06CADA55}"/>
              </a:ext>
            </a:extLst>
          </p:cNvPr>
          <p:cNvGraphicFramePr>
            <a:graphicFrameLocks noGrp="1"/>
          </p:cNvGraphicFramePr>
          <p:nvPr>
            <p:ph idx="1"/>
            <p:extLst>
              <p:ext uri="{D42A27DB-BD31-4B8C-83A1-F6EECF244321}">
                <p14:modId xmlns:p14="http://schemas.microsoft.com/office/powerpoint/2010/main" val="3958030526"/>
              </p:ext>
            </p:extLst>
          </p:nvPr>
        </p:nvGraphicFramePr>
        <p:xfrm>
          <a:off x="5466523" y="1172818"/>
          <a:ext cx="5906328" cy="46866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41291610"/>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D8F25-1411-DAB8-7DD8-DD6D743E8D26}"/>
              </a:ext>
            </a:extLst>
          </p:cNvPr>
          <p:cNvSpPr>
            <a:spLocks noGrp="1"/>
          </p:cNvSpPr>
          <p:nvPr>
            <p:ph type="title"/>
          </p:nvPr>
        </p:nvSpPr>
        <p:spPr>
          <a:xfrm>
            <a:off x="556591" y="0"/>
            <a:ext cx="3518452" cy="5859463"/>
          </a:xfrm>
        </p:spPr>
        <p:txBody>
          <a:bodyPr anchor="t">
            <a:normAutofit/>
          </a:bodyPr>
          <a:lstStyle/>
          <a:p>
            <a:r>
              <a:rPr lang="en-US" dirty="0"/>
              <a:t>Wildlife Collision facts</a:t>
            </a:r>
          </a:p>
        </p:txBody>
      </p:sp>
      <p:graphicFrame>
        <p:nvGraphicFramePr>
          <p:cNvPr id="5" name="Content Placeholder 2">
            <a:extLst>
              <a:ext uri="{FF2B5EF4-FFF2-40B4-BE49-F238E27FC236}">
                <a16:creationId xmlns:a16="http://schemas.microsoft.com/office/drawing/2014/main" id="{46D432CF-F063-AC41-2BE2-9171EFECFDAD}"/>
              </a:ext>
            </a:extLst>
          </p:cNvPr>
          <p:cNvGraphicFramePr>
            <a:graphicFrameLocks noGrp="1"/>
          </p:cNvGraphicFramePr>
          <p:nvPr>
            <p:ph idx="1"/>
            <p:extLst>
              <p:ext uri="{D42A27DB-BD31-4B8C-83A1-F6EECF244321}">
                <p14:modId xmlns:p14="http://schemas.microsoft.com/office/powerpoint/2010/main" val="3433252996"/>
              </p:ext>
            </p:extLst>
          </p:nvPr>
        </p:nvGraphicFramePr>
        <p:xfrm>
          <a:off x="5466523" y="1172818"/>
          <a:ext cx="5906328" cy="46866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11901309"/>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E711E-74E0-5C0C-91D7-C4E46EB543A0}"/>
              </a:ext>
            </a:extLst>
          </p:cNvPr>
          <p:cNvSpPr>
            <a:spLocks noGrp="1"/>
          </p:cNvSpPr>
          <p:nvPr>
            <p:ph type="title"/>
          </p:nvPr>
        </p:nvSpPr>
        <p:spPr>
          <a:xfrm>
            <a:off x="556591" y="726142"/>
            <a:ext cx="3518452" cy="5133322"/>
          </a:xfrm>
        </p:spPr>
        <p:txBody>
          <a:bodyPr anchor="t">
            <a:normAutofit/>
          </a:bodyPr>
          <a:lstStyle/>
          <a:p>
            <a:r>
              <a:rPr lang="en-US" dirty="0"/>
              <a:t>Case #1/7</a:t>
            </a:r>
          </a:p>
        </p:txBody>
      </p:sp>
      <p:graphicFrame>
        <p:nvGraphicFramePr>
          <p:cNvPr id="5" name="Content Placeholder 2">
            <a:extLst>
              <a:ext uri="{FF2B5EF4-FFF2-40B4-BE49-F238E27FC236}">
                <a16:creationId xmlns:a16="http://schemas.microsoft.com/office/drawing/2014/main" id="{EFBE24B3-BA93-99AA-4F93-53AB96695994}"/>
              </a:ext>
            </a:extLst>
          </p:cNvPr>
          <p:cNvGraphicFramePr>
            <a:graphicFrameLocks noGrp="1"/>
          </p:cNvGraphicFramePr>
          <p:nvPr>
            <p:ph idx="1"/>
            <p:extLst>
              <p:ext uri="{D42A27DB-BD31-4B8C-83A1-F6EECF244321}">
                <p14:modId xmlns:p14="http://schemas.microsoft.com/office/powerpoint/2010/main" val="6889125"/>
              </p:ext>
            </p:extLst>
          </p:nvPr>
        </p:nvGraphicFramePr>
        <p:xfrm>
          <a:off x="5466523" y="1172818"/>
          <a:ext cx="5906328" cy="46866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49891667"/>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F5DFB-6F45-B305-130D-54446951DF6E}"/>
              </a:ext>
            </a:extLst>
          </p:cNvPr>
          <p:cNvSpPr>
            <a:spLocks noGrp="1"/>
          </p:cNvSpPr>
          <p:nvPr>
            <p:ph type="title"/>
          </p:nvPr>
        </p:nvSpPr>
        <p:spPr>
          <a:xfrm>
            <a:off x="556591" y="0"/>
            <a:ext cx="3518452" cy="5859463"/>
          </a:xfrm>
        </p:spPr>
        <p:txBody>
          <a:bodyPr anchor="t">
            <a:normAutofit/>
          </a:bodyPr>
          <a:lstStyle/>
          <a:p>
            <a:r>
              <a:rPr lang="en-US" dirty="0"/>
              <a:t>Wildlife Collisions in Colorado</a:t>
            </a:r>
          </a:p>
        </p:txBody>
      </p:sp>
      <p:graphicFrame>
        <p:nvGraphicFramePr>
          <p:cNvPr id="5" name="Content Placeholder 2">
            <a:extLst>
              <a:ext uri="{FF2B5EF4-FFF2-40B4-BE49-F238E27FC236}">
                <a16:creationId xmlns:a16="http://schemas.microsoft.com/office/drawing/2014/main" id="{6388A4BE-1CEF-7EE4-3C29-041C3E3E4A23}"/>
              </a:ext>
            </a:extLst>
          </p:cNvPr>
          <p:cNvGraphicFramePr>
            <a:graphicFrameLocks noGrp="1"/>
          </p:cNvGraphicFramePr>
          <p:nvPr>
            <p:ph idx="1"/>
            <p:extLst>
              <p:ext uri="{D42A27DB-BD31-4B8C-83A1-F6EECF244321}">
                <p14:modId xmlns:p14="http://schemas.microsoft.com/office/powerpoint/2010/main" val="1901057414"/>
              </p:ext>
            </p:extLst>
          </p:nvPr>
        </p:nvGraphicFramePr>
        <p:xfrm>
          <a:off x="5466523" y="1172818"/>
          <a:ext cx="5906328" cy="46866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52071356"/>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AAF89-4603-AAE3-51C5-7F3380CDABBB}"/>
              </a:ext>
            </a:extLst>
          </p:cNvPr>
          <p:cNvSpPr>
            <a:spLocks noGrp="1"/>
          </p:cNvSpPr>
          <p:nvPr>
            <p:ph type="title"/>
          </p:nvPr>
        </p:nvSpPr>
        <p:spPr>
          <a:xfrm>
            <a:off x="556591" y="389966"/>
            <a:ext cx="3518452" cy="5469498"/>
          </a:xfrm>
        </p:spPr>
        <p:txBody>
          <a:bodyPr anchor="t">
            <a:normAutofit/>
          </a:bodyPr>
          <a:lstStyle/>
          <a:p>
            <a:r>
              <a:rPr lang="en-US" dirty="0"/>
              <a:t>EMS Case #4/7</a:t>
            </a:r>
          </a:p>
        </p:txBody>
      </p:sp>
      <p:graphicFrame>
        <p:nvGraphicFramePr>
          <p:cNvPr id="5" name="Content Placeholder 2">
            <a:extLst>
              <a:ext uri="{FF2B5EF4-FFF2-40B4-BE49-F238E27FC236}">
                <a16:creationId xmlns:a16="http://schemas.microsoft.com/office/drawing/2014/main" id="{FEE444D6-B642-EAAF-06D7-5A3903A0D7F8}"/>
              </a:ext>
            </a:extLst>
          </p:cNvPr>
          <p:cNvGraphicFramePr>
            <a:graphicFrameLocks noGrp="1"/>
          </p:cNvGraphicFramePr>
          <p:nvPr>
            <p:ph idx="1"/>
            <p:extLst>
              <p:ext uri="{D42A27DB-BD31-4B8C-83A1-F6EECF244321}">
                <p14:modId xmlns:p14="http://schemas.microsoft.com/office/powerpoint/2010/main" val="1117072767"/>
              </p:ext>
            </p:extLst>
          </p:nvPr>
        </p:nvGraphicFramePr>
        <p:xfrm>
          <a:off x="5466523" y="1172818"/>
          <a:ext cx="5906328" cy="46866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13661681"/>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0BA00-BBC7-7672-23E4-DD26CBD288AA}"/>
              </a:ext>
            </a:extLst>
          </p:cNvPr>
          <p:cNvSpPr>
            <a:spLocks noGrp="1"/>
          </p:cNvSpPr>
          <p:nvPr>
            <p:ph type="title"/>
          </p:nvPr>
        </p:nvSpPr>
        <p:spPr>
          <a:xfrm>
            <a:off x="451515" y="-3039035"/>
            <a:ext cx="3765483" cy="8162179"/>
          </a:xfrm>
        </p:spPr>
        <p:txBody>
          <a:bodyPr anchor="ctr">
            <a:normAutofit/>
          </a:bodyPr>
          <a:lstStyle/>
          <a:p>
            <a:r>
              <a:rPr lang="en-US" dirty="0"/>
              <a:t>EMS Assessment</a:t>
            </a:r>
          </a:p>
        </p:txBody>
      </p:sp>
      <p:sp>
        <p:nvSpPr>
          <p:cNvPr id="3" name="Content Placeholder 2">
            <a:extLst>
              <a:ext uri="{FF2B5EF4-FFF2-40B4-BE49-F238E27FC236}">
                <a16:creationId xmlns:a16="http://schemas.microsoft.com/office/drawing/2014/main" id="{D6306A6D-F6BD-53C4-C764-B1B8E7AFC7D5}"/>
              </a:ext>
            </a:extLst>
          </p:cNvPr>
          <p:cNvSpPr>
            <a:spLocks noGrp="1"/>
          </p:cNvSpPr>
          <p:nvPr>
            <p:ph idx="1"/>
          </p:nvPr>
        </p:nvSpPr>
        <p:spPr>
          <a:xfrm>
            <a:off x="6008068" y="978993"/>
            <a:ext cx="5365218" cy="4900014"/>
          </a:xfrm>
          <a:effectLst/>
        </p:spPr>
        <p:txBody>
          <a:bodyPr>
            <a:normAutofit/>
          </a:bodyPr>
          <a:lstStyle/>
          <a:p>
            <a:pPr>
              <a:lnSpc>
                <a:spcPct val="90000"/>
              </a:lnSpc>
            </a:pPr>
            <a:r>
              <a:rPr lang="en-US" sz="1700" dirty="0"/>
              <a:t>PMH: Atrial fibrillation</a:t>
            </a:r>
          </a:p>
          <a:p>
            <a:pPr>
              <a:lnSpc>
                <a:spcPct val="90000"/>
              </a:lnSpc>
            </a:pPr>
            <a:r>
              <a:rPr lang="en-US" sz="1700" dirty="0"/>
              <a:t>Medications: Metoprolol, Amiodarone, Xarelto</a:t>
            </a:r>
          </a:p>
          <a:p>
            <a:pPr>
              <a:lnSpc>
                <a:spcPct val="90000"/>
              </a:lnSpc>
            </a:pPr>
            <a:r>
              <a:rPr lang="en-US" sz="1700" dirty="0"/>
              <a:t>All: PCN</a:t>
            </a:r>
          </a:p>
          <a:p>
            <a:pPr>
              <a:lnSpc>
                <a:spcPct val="90000"/>
              </a:lnSpc>
            </a:pPr>
            <a:r>
              <a:rPr lang="en-US" sz="1700" dirty="0"/>
              <a:t>Vitals: </a:t>
            </a:r>
          </a:p>
          <a:p>
            <a:pPr lvl="1">
              <a:lnSpc>
                <a:spcPct val="90000"/>
              </a:lnSpc>
            </a:pPr>
            <a:r>
              <a:rPr lang="en-US" sz="1700" dirty="0"/>
              <a:t>BP 135/97, HR 86, RR 18, 97%</a:t>
            </a:r>
          </a:p>
          <a:p>
            <a:pPr>
              <a:lnSpc>
                <a:spcPct val="90000"/>
              </a:lnSpc>
            </a:pPr>
            <a:r>
              <a:rPr lang="en-US" sz="1700" dirty="0"/>
              <a:t>Summary:  He was diagnosed with atrial fibrillation approximately 2 weeks prior and was trying to get better about monitoring it.  He reports something simply “does not feel right”.  He denies any chest pain, shortness of breath, wheezing, or N/V.  He was placed on amiodarone recently. </a:t>
            </a:r>
          </a:p>
          <a:p>
            <a:pPr>
              <a:lnSpc>
                <a:spcPct val="90000"/>
              </a:lnSpc>
            </a:pPr>
            <a:r>
              <a:rPr lang="en-US" sz="1700" dirty="0"/>
              <a:t>Exam: He was found standing at front doors of fire station 31.  Alert and oriented.  Normal respiratory effort.  Afib noted on monitor.  Patient refused transport.</a:t>
            </a:r>
          </a:p>
          <a:p>
            <a:pPr lvl="1">
              <a:lnSpc>
                <a:spcPct val="90000"/>
              </a:lnSpc>
            </a:pPr>
            <a:endParaRPr lang="en-US" sz="1700" dirty="0"/>
          </a:p>
        </p:txBody>
      </p:sp>
    </p:spTree>
    <p:extLst>
      <p:ext uri="{BB962C8B-B14F-4D97-AF65-F5344CB8AC3E}">
        <p14:creationId xmlns:p14="http://schemas.microsoft.com/office/powerpoint/2010/main" val="4069946571"/>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8C5BD-D010-9356-C47A-BC8ACE4A275D}"/>
              </a:ext>
            </a:extLst>
          </p:cNvPr>
          <p:cNvSpPr>
            <a:spLocks noGrp="1"/>
          </p:cNvSpPr>
          <p:nvPr>
            <p:ph type="title"/>
          </p:nvPr>
        </p:nvSpPr>
        <p:spPr/>
        <p:txBody>
          <a:bodyPr/>
          <a:lstStyle/>
          <a:p>
            <a:r>
              <a:rPr lang="en-US" dirty="0"/>
              <a:t>ER Evaluation</a:t>
            </a:r>
          </a:p>
        </p:txBody>
      </p:sp>
      <p:sp>
        <p:nvSpPr>
          <p:cNvPr id="3" name="Content Placeholder 2">
            <a:extLst>
              <a:ext uri="{FF2B5EF4-FFF2-40B4-BE49-F238E27FC236}">
                <a16:creationId xmlns:a16="http://schemas.microsoft.com/office/drawing/2014/main" id="{D8213505-F178-24CD-A14C-19CADF7A8E19}"/>
              </a:ext>
            </a:extLst>
          </p:cNvPr>
          <p:cNvSpPr>
            <a:spLocks noGrp="1"/>
          </p:cNvSpPr>
          <p:nvPr>
            <p:ph idx="1"/>
          </p:nvPr>
        </p:nvSpPr>
        <p:spPr/>
        <p:txBody>
          <a:bodyPr/>
          <a:lstStyle/>
          <a:p>
            <a:r>
              <a:rPr lang="en-US" dirty="0"/>
              <a:t>Cardiovascular notes</a:t>
            </a:r>
          </a:p>
          <a:p>
            <a:pPr lvl="1"/>
            <a:r>
              <a:rPr lang="en-US" dirty="0"/>
              <a:t>Known congestive heart failure</a:t>
            </a:r>
          </a:p>
          <a:p>
            <a:pPr lvl="1"/>
            <a:r>
              <a:rPr lang="en-US" dirty="0"/>
              <a:t>Mitral regurgitation</a:t>
            </a:r>
          </a:p>
          <a:p>
            <a:pPr lvl="1"/>
            <a:r>
              <a:rPr lang="en-US" dirty="0"/>
              <a:t>Atrial fibrillation</a:t>
            </a:r>
          </a:p>
          <a:p>
            <a:pPr lvl="1"/>
            <a:r>
              <a:rPr lang="en-US" dirty="0"/>
              <a:t>Known since 2019</a:t>
            </a:r>
          </a:p>
        </p:txBody>
      </p:sp>
    </p:spTree>
    <p:extLst>
      <p:ext uri="{BB962C8B-B14F-4D97-AF65-F5344CB8AC3E}">
        <p14:creationId xmlns:p14="http://schemas.microsoft.com/office/powerpoint/2010/main" val="24665352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9DB20-8BCE-FA44-EAE6-FBFED236B7DA}"/>
              </a:ext>
            </a:extLst>
          </p:cNvPr>
          <p:cNvSpPr>
            <a:spLocks noGrp="1"/>
          </p:cNvSpPr>
          <p:nvPr>
            <p:ph type="title"/>
          </p:nvPr>
        </p:nvSpPr>
        <p:spPr>
          <a:xfrm>
            <a:off x="556591" y="0"/>
            <a:ext cx="3518452" cy="5859463"/>
          </a:xfrm>
        </p:spPr>
        <p:txBody>
          <a:bodyPr anchor="t">
            <a:normAutofit/>
          </a:bodyPr>
          <a:lstStyle/>
          <a:p>
            <a:r>
              <a:rPr lang="en-US" dirty="0"/>
              <a:t>Atrial fibrillation facts</a:t>
            </a:r>
          </a:p>
        </p:txBody>
      </p:sp>
      <p:graphicFrame>
        <p:nvGraphicFramePr>
          <p:cNvPr id="14" name="Content Placeholder 2">
            <a:extLst>
              <a:ext uri="{FF2B5EF4-FFF2-40B4-BE49-F238E27FC236}">
                <a16:creationId xmlns:a16="http://schemas.microsoft.com/office/drawing/2014/main" id="{C480BA26-A019-5D5E-D0A0-92FD03BCA581}"/>
              </a:ext>
            </a:extLst>
          </p:cNvPr>
          <p:cNvGraphicFramePr>
            <a:graphicFrameLocks noGrp="1"/>
          </p:cNvGraphicFramePr>
          <p:nvPr>
            <p:ph idx="1"/>
            <p:extLst>
              <p:ext uri="{D42A27DB-BD31-4B8C-83A1-F6EECF244321}">
                <p14:modId xmlns:p14="http://schemas.microsoft.com/office/powerpoint/2010/main" val="1999676350"/>
              </p:ext>
            </p:extLst>
          </p:nvPr>
        </p:nvGraphicFramePr>
        <p:xfrm>
          <a:off x="5466523" y="1172818"/>
          <a:ext cx="5906328" cy="46866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89787191"/>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2D2C1-7412-EE6B-3B4B-6B68EAD2B893}"/>
              </a:ext>
            </a:extLst>
          </p:cNvPr>
          <p:cNvSpPr>
            <a:spLocks noGrp="1"/>
          </p:cNvSpPr>
          <p:nvPr>
            <p:ph type="title"/>
          </p:nvPr>
        </p:nvSpPr>
        <p:spPr>
          <a:xfrm>
            <a:off x="556591" y="1741714"/>
            <a:ext cx="3518452" cy="4117749"/>
          </a:xfrm>
        </p:spPr>
        <p:txBody>
          <a:bodyPr anchor="t">
            <a:normAutofit/>
          </a:bodyPr>
          <a:lstStyle/>
          <a:p>
            <a:r>
              <a:rPr lang="en-US" dirty="0"/>
              <a:t>Atrial fibrillation treatments</a:t>
            </a:r>
          </a:p>
        </p:txBody>
      </p:sp>
      <p:graphicFrame>
        <p:nvGraphicFramePr>
          <p:cNvPr id="5" name="Content Placeholder 2">
            <a:extLst>
              <a:ext uri="{FF2B5EF4-FFF2-40B4-BE49-F238E27FC236}">
                <a16:creationId xmlns:a16="http://schemas.microsoft.com/office/drawing/2014/main" id="{66C305E3-4D26-ADFD-5408-F386E77C7284}"/>
              </a:ext>
            </a:extLst>
          </p:cNvPr>
          <p:cNvGraphicFramePr>
            <a:graphicFrameLocks noGrp="1"/>
          </p:cNvGraphicFramePr>
          <p:nvPr>
            <p:ph idx="1"/>
            <p:extLst>
              <p:ext uri="{D42A27DB-BD31-4B8C-83A1-F6EECF244321}">
                <p14:modId xmlns:p14="http://schemas.microsoft.com/office/powerpoint/2010/main" val="2090676365"/>
              </p:ext>
            </p:extLst>
          </p:nvPr>
        </p:nvGraphicFramePr>
        <p:xfrm>
          <a:off x="5466523" y="1172818"/>
          <a:ext cx="5906328" cy="46866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56434877"/>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4E683-5ECF-076E-477A-FE963F9FA492}"/>
              </a:ext>
            </a:extLst>
          </p:cNvPr>
          <p:cNvSpPr>
            <a:spLocks noGrp="1"/>
          </p:cNvSpPr>
          <p:nvPr>
            <p:ph type="title"/>
          </p:nvPr>
        </p:nvSpPr>
        <p:spPr/>
        <p:txBody>
          <a:bodyPr/>
          <a:lstStyle/>
          <a:p>
            <a:r>
              <a:rPr lang="en-US" dirty="0"/>
              <a:t>Ablation</a:t>
            </a:r>
          </a:p>
        </p:txBody>
      </p:sp>
      <p:sp>
        <p:nvSpPr>
          <p:cNvPr id="3" name="Content Placeholder 2">
            <a:extLst>
              <a:ext uri="{FF2B5EF4-FFF2-40B4-BE49-F238E27FC236}">
                <a16:creationId xmlns:a16="http://schemas.microsoft.com/office/drawing/2014/main" id="{A7500E26-D1FD-0507-C79E-B8FC442FD9D7}"/>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E3708C4F-7D6C-6FEE-15E7-8DD3CDBCF363}"/>
              </a:ext>
            </a:extLst>
          </p:cNvPr>
          <p:cNvPicPr>
            <a:picLocks noChangeAspect="1"/>
          </p:cNvPicPr>
          <p:nvPr/>
        </p:nvPicPr>
        <p:blipFill>
          <a:blip r:embed="rId2"/>
          <a:stretch>
            <a:fillRect/>
          </a:stretch>
        </p:blipFill>
        <p:spPr>
          <a:xfrm>
            <a:off x="681412" y="125899"/>
            <a:ext cx="10305675" cy="6606202"/>
          </a:xfrm>
          <a:prstGeom prst="rect">
            <a:avLst/>
          </a:prstGeom>
        </p:spPr>
      </p:pic>
    </p:spTree>
    <p:extLst>
      <p:ext uri="{BB962C8B-B14F-4D97-AF65-F5344CB8AC3E}">
        <p14:creationId xmlns:p14="http://schemas.microsoft.com/office/powerpoint/2010/main" val="7342120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88B57-5F86-1DAE-2C72-1D4DC58B237F}"/>
              </a:ext>
            </a:extLst>
          </p:cNvPr>
          <p:cNvSpPr>
            <a:spLocks noGrp="1"/>
          </p:cNvSpPr>
          <p:nvPr>
            <p:ph type="title"/>
          </p:nvPr>
        </p:nvSpPr>
        <p:spPr>
          <a:xfrm>
            <a:off x="810001" y="4817533"/>
            <a:ext cx="10572000" cy="779529"/>
          </a:xfrm>
        </p:spPr>
        <p:txBody>
          <a:bodyPr vert="horz" lIns="91440" tIns="45720" rIns="91440" bIns="45720" rtlCol="0" anchor="b">
            <a:normAutofit/>
          </a:bodyPr>
          <a:lstStyle/>
          <a:p>
            <a:r>
              <a:rPr lang="en-US" dirty="0"/>
              <a:t>Watchman procedure</a:t>
            </a:r>
          </a:p>
        </p:txBody>
      </p:sp>
      <p:pic>
        <p:nvPicPr>
          <p:cNvPr id="4" name="Content Placeholder 3">
            <a:extLst>
              <a:ext uri="{FF2B5EF4-FFF2-40B4-BE49-F238E27FC236}">
                <a16:creationId xmlns:a16="http://schemas.microsoft.com/office/drawing/2014/main" id="{C40382C7-05D4-0D76-5C9B-89AF2E1DFD0A}"/>
              </a:ext>
            </a:extLst>
          </p:cNvPr>
          <p:cNvPicPr>
            <a:picLocks noGrp="1" noChangeAspect="1"/>
          </p:cNvPicPr>
          <p:nvPr>
            <p:ph idx="1"/>
          </p:nvPr>
        </p:nvPicPr>
        <p:blipFill rotWithShape="1">
          <a:blip r:embed="rId2"/>
          <a:srcRect r="2" b="10244"/>
          <a:stretch/>
        </p:blipFill>
        <p:spPr>
          <a:xfrm>
            <a:off x="1150011" y="891628"/>
            <a:ext cx="8204586" cy="2945712"/>
          </a:xfrm>
          <a:prstGeom prst="rect">
            <a:avLst/>
          </a:prstGeom>
        </p:spPr>
      </p:pic>
    </p:spTree>
    <p:extLst>
      <p:ext uri="{BB962C8B-B14F-4D97-AF65-F5344CB8AC3E}">
        <p14:creationId xmlns:p14="http://schemas.microsoft.com/office/powerpoint/2010/main" val="22800350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4A1F3-C8A7-B91F-F19E-07C95E231A37}"/>
              </a:ext>
            </a:extLst>
          </p:cNvPr>
          <p:cNvSpPr>
            <a:spLocks noGrp="1"/>
          </p:cNvSpPr>
          <p:nvPr>
            <p:ph type="title"/>
          </p:nvPr>
        </p:nvSpPr>
        <p:spPr>
          <a:xfrm>
            <a:off x="556591" y="295836"/>
            <a:ext cx="3518452" cy="5563628"/>
          </a:xfrm>
        </p:spPr>
        <p:txBody>
          <a:bodyPr anchor="t">
            <a:normAutofit/>
          </a:bodyPr>
          <a:lstStyle/>
          <a:p>
            <a:r>
              <a:rPr lang="en-US" dirty="0"/>
              <a:t>EMS Case #5/7</a:t>
            </a:r>
          </a:p>
        </p:txBody>
      </p:sp>
      <p:graphicFrame>
        <p:nvGraphicFramePr>
          <p:cNvPr id="5" name="Content Placeholder 2">
            <a:extLst>
              <a:ext uri="{FF2B5EF4-FFF2-40B4-BE49-F238E27FC236}">
                <a16:creationId xmlns:a16="http://schemas.microsoft.com/office/drawing/2014/main" id="{E133FC17-3C1F-4024-A211-F5CFCE423ED2}"/>
              </a:ext>
            </a:extLst>
          </p:cNvPr>
          <p:cNvGraphicFramePr>
            <a:graphicFrameLocks noGrp="1"/>
          </p:cNvGraphicFramePr>
          <p:nvPr>
            <p:ph idx="1"/>
            <p:extLst>
              <p:ext uri="{D42A27DB-BD31-4B8C-83A1-F6EECF244321}">
                <p14:modId xmlns:p14="http://schemas.microsoft.com/office/powerpoint/2010/main" val="1778117845"/>
              </p:ext>
            </p:extLst>
          </p:nvPr>
        </p:nvGraphicFramePr>
        <p:xfrm>
          <a:off x="5466523" y="1172818"/>
          <a:ext cx="5906328" cy="46866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63104964"/>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F3675-A1AA-7712-6E0D-DF8B93148C9D}"/>
              </a:ext>
            </a:extLst>
          </p:cNvPr>
          <p:cNvSpPr>
            <a:spLocks noGrp="1"/>
          </p:cNvSpPr>
          <p:nvPr>
            <p:ph type="title"/>
          </p:nvPr>
        </p:nvSpPr>
        <p:spPr/>
        <p:txBody>
          <a:bodyPr/>
          <a:lstStyle/>
          <a:p>
            <a:r>
              <a:rPr lang="en-US" dirty="0"/>
              <a:t>EMS Assessment</a:t>
            </a:r>
          </a:p>
        </p:txBody>
      </p:sp>
      <p:sp>
        <p:nvSpPr>
          <p:cNvPr id="3" name="Content Placeholder 2">
            <a:extLst>
              <a:ext uri="{FF2B5EF4-FFF2-40B4-BE49-F238E27FC236}">
                <a16:creationId xmlns:a16="http://schemas.microsoft.com/office/drawing/2014/main" id="{79B9C5C8-4AF7-01C1-9AF4-1A35113A4ED5}"/>
              </a:ext>
            </a:extLst>
          </p:cNvPr>
          <p:cNvSpPr>
            <a:spLocks noGrp="1"/>
          </p:cNvSpPr>
          <p:nvPr>
            <p:ph idx="1"/>
          </p:nvPr>
        </p:nvSpPr>
        <p:spPr/>
        <p:txBody>
          <a:bodyPr/>
          <a:lstStyle/>
          <a:p>
            <a:r>
              <a:rPr lang="en-US" dirty="0"/>
              <a:t>Medications: Lisinopril, atorvastatin</a:t>
            </a:r>
          </a:p>
          <a:p>
            <a:r>
              <a:rPr lang="en-US" dirty="0"/>
              <a:t>Allergy: Codeine</a:t>
            </a:r>
          </a:p>
          <a:p>
            <a:r>
              <a:rPr lang="en-US" dirty="0"/>
              <a:t>Summary:  Patient states he has lower abdominal pain that radiates between his right and lower abdominal quadrants.  Pain is 10/10.  He has been lifting heavy objects in the last few days.  He didn’t have the pain then.  He came home from work to rest and he laid down flat which made his pain worse.  He drank water and this made him vomit.  Not radiating.  No alcohol, drug use, constipation, chest pain, shortness of breath, lightheadedness, dizziness.  </a:t>
            </a:r>
          </a:p>
          <a:p>
            <a:r>
              <a:rPr lang="en-US" dirty="0"/>
              <a:t>Exam:  He was sitting up on his couch.  In pain but not distress.  He is alert and oriented.  Breathing is regular.  He complained of pain with palpation in RLQ and LLQ.</a:t>
            </a:r>
          </a:p>
        </p:txBody>
      </p:sp>
    </p:spTree>
    <p:extLst>
      <p:ext uri="{BB962C8B-B14F-4D97-AF65-F5344CB8AC3E}">
        <p14:creationId xmlns:p14="http://schemas.microsoft.com/office/powerpoint/2010/main" val="112153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B6A82-6429-4832-EFFC-18FC8FC8EA0B}"/>
              </a:ext>
            </a:extLst>
          </p:cNvPr>
          <p:cNvSpPr>
            <a:spLocks noGrp="1"/>
          </p:cNvSpPr>
          <p:nvPr>
            <p:ph type="title"/>
          </p:nvPr>
        </p:nvSpPr>
        <p:spPr/>
        <p:txBody>
          <a:bodyPr/>
          <a:lstStyle/>
          <a:p>
            <a:r>
              <a:rPr lang="en-US" dirty="0"/>
              <a:t>EMS Assessment</a:t>
            </a:r>
          </a:p>
        </p:txBody>
      </p:sp>
      <p:sp>
        <p:nvSpPr>
          <p:cNvPr id="3" name="Content Placeholder 2">
            <a:extLst>
              <a:ext uri="{FF2B5EF4-FFF2-40B4-BE49-F238E27FC236}">
                <a16:creationId xmlns:a16="http://schemas.microsoft.com/office/drawing/2014/main" id="{697510B4-E649-A79F-7330-076C21E14124}"/>
              </a:ext>
            </a:extLst>
          </p:cNvPr>
          <p:cNvSpPr>
            <a:spLocks noGrp="1"/>
          </p:cNvSpPr>
          <p:nvPr>
            <p:ph idx="1"/>
          </p:nvPr>
        </p:nvSpPr>
        <p:spPr/>
        <p:txBody>
          <a:bodyPr>
            <a:normAutofit lnSpcReduction="10000"/>
          </a:bodyPr>
          <a:lstStyle/>
          <a:p>
            <a:r>
              <a:rPr lang="en-US" dirty="0"/>
              <a:t>Medications: Simvastatin, warfarin, ranitidine, lisinopril, levothyroxine, and omeprazole</a:t>
            </a:r>
          </a:p>
          <a:p>
            <a:r>
              <a:rPr lang="en-US" dirty="0"/>
              <a:t>NKDA</a:t>
            </a:r>
          </a:p>
          <a:p>
            <a:r>
              <a:rPr lang="en-US" dirty="0"/>
              <a:t>Vitals:</a:t>
            </a:r>
          </a:p>
          <a:p>
            <a:pPr lvl="1"/>
            <a:r>
              <a:rPr lang="en-US" dirty="0"/>
              <a:t>HR 70, BP 140/90, RR 18, O2 90%, BG 154, Temp 36.6</a:t>
            </a:r>
          </a:p>
          <a:p>
            <a:r>
              <a:rPr lang="en-US" dirty="0"/>
              <a:t>Interventions: IV Zofran, Oxygen 4L NC, IV Zofran</a:t>
            </a:r>
          </a:p>
          <a:p>
            <a:r>
              <a:rPr lang="en-US" dirty="0"/>
              <a:t>Summary: The patient’s daughter called 911.  He has been sick since yesterday.  Vomit has had blood in it.  He could not say how much.  He is bloated.  No abdominal pain.  He is taking his medications.  No drug use or alcohol.  No chest pain, shortness of breath, dizziness, LOC, poisoning, etc.  </a:t>
            </a:r>
          </a:p>
          <a:p>
            <a:pPr lvl="1"/>
            <a:r>
              <a:rPr lang="en-US" dirty="0"/>
              <a:t>He was found sitting in a chair in his bedroom.  Vomit was on the floor.  He is alert and oriented x 4.  Exam was normal.  </a:t>
            </a:r>
          </a:p>
        </p:txBody>
      </p:sp>
    </p:spTree>
    <p:extLst>
      <p:ext uri="{BB962C8B-B14F-4D97-AF65-F5344CB8AC3E}">
        <p14:creationId xmlns:p14="http://schemas.microsoft.com/office/powerpoint/2010/main" val="16393818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87136-E723-F123-8765-72F2FF89C364}"/>
              </a:ext>
            </a:extLst>
          </p:cNvPr>
          <p:cNvSpPr>
            <a:spLocks noGrp="1"/>
          </p:cNvSpPr>
          <p:nvPr>
            <p:ph type="title"/>
          </p:nvPr>
        </p:nvSpPr>
        <p:spPr/>
        <p:txBody>
          <a:bodyPr>
            <a:normAutofit/>
          </a:bodyPr>
          <a:lstStyle/>
          <a:p>
            <a:r>
              <a:rPr lang="en-US" dirty="0"/>
              <a:t>ER Evaluation</a:t>
            </a:r>
          </a:p>
        </p:txBody>
      </p:sp>
      <p:graphicFrame>
        <p:nvGraphicFramePr>
          <p:cNvPr id="5" name="Content Placeholder 2">
            <a:extLst>
              <a:ext uri="{FF2B5EF4-FFF2-40B4-BE49-F238E27FC236}">
                <a16:creationId xmlns:a16="http://schemas.microsoft.com/office/drawing/2014/main" id="{E8B803C3-52A0-26E3-97B4-BDFC68943882}"/>
              </a:ext>
            </a:extLst>
          </p:cNvPr>
          <p:cNvGraphicFramePr>
            <a:graphicFrameLocks noGrp="1"/>
          </p:cNvGraphicFramePr>
          <p:nvPr>
            <p:ph idx="1"/>
            <p:extLst>
              <p:ext uri="{D42A27DB-BD31-4B8C-83A1-F6EECF244321}">
                <p14:modId xmlns:p14="http://schemas.microsoft.com/office/powerpoint/2010/main" val="1707551564"/>
              </p:ext>
            </p:extLst>
          </p:nvPr>
        </p:nvGraphicFramePr>
        <p:xfrm>
          <a:off x="819150" y="2494722"/>
          <a:ext cx="10553700" cy="33647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4296044"/>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D145D-F36F-899B-BCF5-359D9A5EF3D8}"/>
              </a:ext>
            </a:extLst>
          </p:cNvPr>
          <p:cNvSpPr>
            <a:spLocks noGrp="1"/>
          </p:cNvSpPr>
          <p:nvPr>
            <p:ph type="title"/>
          </p:nvPr>
        </p:nvSpPr>
        <p:spPr/>
        <p:txBody>
          <a:bodyPr>
            <a:normAutofit/>
          </a:bodyPr>
          <a:lstStyle/>
          <a:p>
            <a:r>
              <a:rPr lang="en-US" dirty="0"/>
              <a:t>GI Emergencies</a:t>
            </a:r>
          </a:p>
        </p:txBody>
      </p:sp>
      <p:graphicFrame>
        <p:nvGraphicFramePr>
          <p:cNvPr id="5" name="Content Placeholder 2">
            <a:extLst>
              <a:ext uri="{FF2B5EF4-FFF2-40B4-BE49-F238E27FC236}">
                <a16:creationId xmlns:a16="http://schemas.microsoft.com/office/drawing/2014/main" id="{EDA87EE0-34D6-D2B2-42E2-85C2E8D7CD15}"/>
              </a:ext>
            </a:extLst>
          </p:cNvPr>
          <p:cNvGraphicFramePr>
            <a:graphicFrameLocks noGrp="1"/>
          </p:cNvGraphicFramePr>
          <p:nvPr>
            <p:ph idx="1"/>
            <p:extLst>
              <p:ext uri="{D42A27DB-BD31-4B8C-83A1-F6EECF244321}">
                <p14:modId xmlns:p14="http://schemas.microsoft.com/office/powerpoint/2010/main" val="1999883641"/>
              </p:ext>
            </p:extLst>
          </p:nvPr>
        </p:nvGraphicFramePr>
        <p:xfrm>
          <a:off x="819150" y="2494722"/>
          <a:ext cx="10553700" cy="33647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35125737"/>
      </p:ext>
    </p:extLst>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26CB7-99F7-2085-98E6-915BD9EC32B0}"/>
              </a:ext>
            </a:extLst>
          </p:cNvPr>
          <p:cNvSpPr>
            <a:spLocks noGrp="1"/>
          </p:cNvSpPr>
          <p:nvPr>
            <p:ph type="title"/>
          </p:nvPr>
        </p:nvSpPr>
        <p:spPr/>
        <p:txBody>
          <a:bodyPr>
            <a:normAutofit/>
          </a:bodyPr>
          <a:lstStyle/>
          <a:p>
            <a:r>
              <a:rPr lang="en-US" dirty="0"/>
              <a:t>Bowel obstruction</a:t>
            </a:r>
          </a:p>
        </p:txBody>
      </p:sp>
      <p:graphicFrame>
        <p:nvGraphicFramePr>
          <p:cNvPr id="5" name="Content Placeholder 2">
            <a:extLst>
              <a:ext uri="{FF2B5EF4-FFF2-40B4-BE49-F238E27FC236}">
                <a16:creationId xmlns:a16="http://schemas.microsoft.com/office/drawing/2014/main" id="{C2BA8AA4-7ECA-E006-A94A-DC4EC833E5FD}"/>
              </a:ext>
            </a:extLst>
          </p:cNvPr>
          <p:cNvGraphicFramePr>
            <a:graphicFrameLocks noGrp="1"/>
          </p:cNvGraphicFramePr>
          <p:nvPr>
            <p:ph idx="1"/>
            <p:extLst>
              <p:ext uri="{D42A27DB-BD31-4B8C-83A1-F6EECF244321}">
                <p14:modId xmlns:p14="http://schemas.microsoft.com/office/powerpoint/2010/main" val="2135067620"/>
              </p:ext>
            </p:extLst>
          </p:nvPr>
        </p:nvGraphicFramePr>
        <p:xfrm>
          <a:off x="819150" y="2494722"/>
          <a:ext cx="10553700" cy="33647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62194959"/>
      </p:ext>
    </p:extLst>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C5406-2BC0-41C0-15F5-E15F3511E5FD}"/>
              </a:ext>
            </a:extLst>
          </p:cNvPr>
          <p:cNvSpPr>
            <a:spLocks noGrp="1"/>
          </p:cNvSpPr>
          <p:nvPr>
            <p:ph type="title"/>
          </p:nvPr>
        </p:nvSpPr>
        <p:spPr/>
        <p:txBody>
          <a:bodyPr/>
          <a:lstStyle/>
          <a:p>
            <a:r>
              <a:rPr lang="en-US" dirty="0"/>
              <a:t>Bowel obstruction</a:t>
            </a:r>
          </a:p>
        </p:txBody>
      </p:sp>
      <p:pic>
        <p:nvPicPr>
          <p:cNvPr id="9" name="Content Placeholder 8" descr="Table&#10;&#10;Description automatically generated">
            <a:extLst>
              <a:ext uri="{FF2B5EF4-FFF2-40B4-BE49-F238E27FC236}">
                <a16:creationId xmlns:a16="http://schemas.microsoft.com/office/drawing/2014/main" id="{7B9A6CEF-0AD1-5EEF-F98B-4FE6CB15F90C}"/>
              </a:ext>
            </a:extLst>
          </p:cNvPr>
          <p:cNvPicPr>
            <a:picLocks noGrp="1" noChangeAspect="1"/>
          </p:cNvPicPr>
          <p:nvPr>
            <p:ph idx="1"/>
          </p:nvPr>
        </p:nvPicPr>
        <p:blipFill>
          <a:blip r:embed="rId2"/>
          <a:stretch>
            <a:fillRect/>
          </a:stretch>
        </p:blipFill>
        <p:spPr>
          <a:xfrm>
            <a:off x="819150" y="2355678"/>
            <a:ext cx="10553700" cy="3370607"/>
          </a:xfrm>
        </p:spPr>
      </p:pic>
    </p:spTree>
    <p:extLst>
      <p:ext uri="{BB962C8B-B14F-4D97-AF65-F5344CB8AC3E}">
        <p14:creationId xmlns:p14="http://schemas.microsoft.com/office/powerpoint/2010/main" val="32043340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C2727-4C46-14FC-C3CE-E4F70C0A60C3}"/>
              </a:ext>
            </a:extLst>
          </p:cNvPr>
          <p:cNvSpPr>
            <a:spLocks noGrp="1"/>
          </p:cNvSpPr>
          <p:nvPr>
            <p:ph type="title"/>
          </p:nvPr>
        </p:nvSpPr>
        <p:spPr>
          <a:xfrm>
            <a:off x="556591" y="336176"/>
            <a:ext cx="3518452" cy="5523287"/>
          </a:xfrm>
        </p:spPr>
        <p:txBody>
          <a:bodyPr anchor="t">
            <a:normAutofit/>
          </a:bodyPr>
          <a:lstStyle/>
          <a:p>
            <a:r>
              <a:rPr lang="en-US" dirty="0"/>
              <a:t>EMS Case #6/7</a:t>
            </a:r>
          </a:p>
        </p:txBody>
      </p:sp>
      <p:graphicFrame>
        <p:nvGraphicFramePr>
          <p:cNvPr id="5" name="Content Placeholder 2">
            <a:extLst>
              <a:ext uri="{FF2B5EF4-FFF2-40B4-BE49-F238E27FC236}">
                <a16:creationId xmlns:a16="http://schemas.microsoft.com/office/drawing/2014/main" id="{62982832-68EA-D672-E2EC-5F5B78BEA3B3}"/>
              </a:ext>
            </a:extLst>
          </p:cNvPr>
          <p:cNvGraphicFramePr>
            <a:graphicFrameLocks noGrp="1"/>
          </p:cNvGraphicFramePr>
          <p:nvPr>
            <p:ph idx="1"/>
            <p:extLst>
              <p:ext uri="{D42A27DB-BD31-4B8C-83A1-F6EECF244321}">
                <p14:modId xmlns:p14="http://schemas.microsoft.com/office/powerpoint/2010/main" val="2054004635"/>
              </p:ext>
            </p:extLst>
          </p:nvPr>
        </p:nvGraphicFramePr>
        <p:xfrm>
          <a:off x="5466523" y="1172818"/>
          <a:ext cx="5906328" cy="46866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22406955"/>
      </p:ext>
    </p:extLst>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ECF23-C67C-D602-1FE5-06A232FA3DBC}"/>
              </a:ext>
            </a:extLst>
          </p:cNvPr>
          <p:cNvSpPr>
            <a:spLocks noGrp="1"/>
          </p:cNvSpPr>
          <p:nvPr>
            <p:ph type="title"/>
          </p:nvPr>
        </p:nvSpPr>
        <p:spPr/>
        <p:txBody>
          <a:bodyPr/>
          <a:lstStyle/>
          <a:p>
            <a:r>
              <a:rPr lang="en-US" dirty="0"/>
              <a:t>EMS Assessment</a:t>
            </a:r>
          </a:p>
        </p:txBody>
      </p:sp>
      <p:sp>
        <p:nvSpPr>
          <p:cNvPr id="3" name="Content Placeholder 2">
            <a:extLst>
              <a:ext uri="{FF2B5EF4-FFF2-40B4-BE49-F238E27FC236}">
                <a16:creationId xmlns:a16="http://schemas.microsoft.com/office/drawing/2014/main" id="{D4879D49-5311-86A0-9E88-7ED7D236F3FE}"/>
              </a:ext>
            </a:extLst>
          </p:cNvPr>
          <p:cNvSpPr>
            <a:spLocks noGrp="1"/>
          </p:cNvSpPr>
          <p:nvPr>
            <p:ph idx="1"/>
          </p:nvPr>
        </p:nvSpPr>
        <p:spPr/>
        <p:txBody>
          <a:bodyPr/>
          <a:lstStyle/>
          <a:p>
            <a:r>
              <a:rPr lang="en-US" dirty="0"/>
              <a:t>Vitals: BP 118/70, HR 134, RR 22, 98%</a:t>
            </a:r>
          </a:p>
          <a:p>
            <a:r>
              <a:rPr lang="en-US" dirty="0"/>
              <a:t>Summary: Discharged for 7 yo with difficulty breathing.  Woke up at night having trouble.  Mother gave him his brother’s breathing treatment.  He states that it hurts to cough.  </a:t>
            </a:r>
          </a:p>
          <a:p>
            <a:r>
              <a:rPr lang="en-US" dirty="0"/>
              <a:t>Exam: He is alert and oriented.  Audible inhalation and exhalation wheezes noted.  Airway is intact.  </a:t>
            </a:r>
          </a:p>
          <a:p>
            <a:r>
              <a:rPr lang="en-US" dirty="0"/>
              <a:t>Second nebulizer treatment given with improvement.  </a:t>
            </a:r>
          </a:p>
        </p:txBody>
      </p:sp>
    </p:spTree>
    <p:extLst>
      <p:ext uri="{BB962C8B-B14F-4D97-AF65-F5344CB8AC3E}">
        <p14:creationId xmlns:p14="http://schemas.microsoft.com/office/powerpoint/2010/main" val="35111513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65F80-984B-FA3A-8683-2E7D54D16B6F}"/>
              </a:ext>
            </a:extLst>
          </p:cNvPr>
          <p:cNvSpPr>
            <a:spLocks noGrp="1"/>
          </p:cNvSpPr>
          <p:nvPr>
            <p:ph type="title"/>
          </p:nvPr>
        </p:nvSpPr>
        <p:spPr/>
        <p:txBody>
          <a:bodyPr>
            <a:normAutofit/>
          </a:bodyPr>
          <a:lstStyle/>
          <a:p>
            <a:r>
              <a:rPr lang="en-US" dirty="0"/>
              <a:t>ER Evaluation</a:t>
            </a:r>
          </a:p>
        </p:txBody>
      </p:sp>
      <p:graphicFrame>
        <p:nvGraphicFramePr>
          <p:cNvPr id="5" name="Content Placeholder 2">
            <a:extLst>
              <a:ext uri="{FF2B5EF4-FFF2-40B4-BE49-F238E27FC236}">
                <a16:creationId xmlns:a16="http://schemas.microsoft.com/office/drawing/2014/main" id="{B5188A42-03E6-49FA-3B17-1BFF71614549}"/>
              </a:ext>
            </a:extLst>
          </p:cNvPr>
          <p:cNvGraphicFramePr>
            <a:graphicFrameLocks noGrp="1"/>
          </p:cNvGraphicFramePr>
          <p:nvPr>
            <p:ph idx="1"/>
            <p:extLst>
              <p:ext uri="{D42A27DB-BD31-4B8C-83A1-F6EECF244321}">
                <p14:modId xmlns:p14="http://schemas.microsoft.com/office/powerpoint/2010/main" val="214724368"/>
              </p:ext>
            </p:extLst>
          </p:nvPr>
        </p:nvGraphicFramePr>
        <p:xfrm>
          <a:off x="819150" y="2494722"/>
          <a:ext cx="10553700" cy="33647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84286637"/>
      </p:ext>
    </p:extLst>
  </p:cSld>
  <p:clrMapOvr>
    <a:overrideClrMapping bg1="lt1" tx1="dk1" bg2="lt2" tx2="dk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75FC1-0039-016D-2A95-A8AEA77739D5}"/>
              </a:ext>
            </a:extLst>
          </p:cNvPr>
          <p:cNvSpPr>
            <a:spLocks noGrp="1"/>
          </p:cNvSpPr>
          <p:nvPr>
            <p:ph type="title"/>
          </p:nvPr>
        </p:nvSpPr>
        <p:spPr>
          <a:xfrm>
            <a:off x="451514" y="457201"/>
            <a:ext cx="3575737" cy="1332688"/>
          </a:xfrm>
        </p:spPr>
        <p:txBody>
          <a:bodyPr anchor="b">
            <a:normAutofit/>
          </a:bodyPr>
          <a:lstStyle/>
          <a:p>
            <a:pPr algn="ctr"/>
            <a:r>
              <a:rPr lang="en-US" sz="3200" dirty="0">
                <a:solidFill>
                  <a:srgbClr val="FFFFFF"/>
                </a:solidFill>
              </a:rPr>
              <a:t>Croup</a:t>
            </a:r>
          </a:p>
        </p:txBody>
      </p:sp>
      <p:sp>
        <p:nvSpPr>
          <p:cNvPr id="3" name="Content Placeholder 2">
            <a:extLst>
              <a:ext uri="{FF2B5EF4-FFF2-40B4-BE49-F238E27FC236}">
                <a16:creationId xmlns:a16="http://schemas.microsoft.com/office/drawing/2014/main" id="{25B3325B-111A-BFB8-630C-A295716D39F9}"/>
              </a:ext>
            </a:extLst>
          </p:cNvPr>
          <p:cNvSpPr>
            <a:spLocks noGrp="1"/>
          </p:cNvSpPr>
          <p:nvPr>
            <p:ph idx="1"/>
          </p:nvPr>
        </p:nvSpPr>
        <p:spPr>
          <a:xfrm>
            <a:off x="451514" y="2046514"/>
            <a:ext cx="3575737" cy="3994848"/>
          </a:xfrm>
        </p:spPr>
        <p:txBody>
          <a:bodyPr>
            <a:normAutofit/>
          </a:bodyPr>
          <a:lstStyle/>
          <a:p>
            <a:r>
              <a:rPr lang="en-US" sz="1600" dirty="0">
                <a:solidFill>
                  <a:srgbClr val="FFFFFF"/>
                </a:solidFill>
              </a:rPr>
              <a:t>Swelling of windpipe and voice box</a:t>
            </a:r>
          </a:p>
          <a:p>
            <a:r>
              <a:rPr lang="en-US" sz="1600" dirty="0">
                <a:solidFill>
                  <a:srgbClr val="FFFFFF"/>
                </a:solidFill>
              </a:rPr>
              <a:t>Usually viral</a:t>
            </a:r>
          </a:p>
          <a:p>
            <a:r>
              <a:rPr lang="en-US" sz="1600" dirty="0">
                <a:solidFill>
                  <a:srgbClr val="FFFFFF"/>
                </a:solidFill>
              </a:rPr>
              <a:t>Most common in children ages 6 months to 3 years</a:t>
            </a:r>
          </a:p>
          <a:p>
            <a:r>
              <a:rPr lang="en-US" sz="1600" dirty="0">
                <a:solidFill>
                  <a:srgbClr val="FFFFFF"/>
                </a:solidFill>
              </a:rPr>
              <a:t>Most get better in 3-4 days</a:t>
            </a:r>
          </a:p>
        </p:txBody>
      </p:sp>
      <p:pic>
        <p:nvPicPr>
          <p:cNvPr id="4" name="Picture 3">
            <a:extLst>
              <a:ext uri="{FF2B5EF4-FFF2-40B4-BE49-F238E27FC236}">
                <a16:creationId xmlns:a16="http://schemas.microsoft.com/office/drawing/2014/main" id="{E4C8A783-F4F7-8BA3-CA6C-1D2C8BD8F153}"/>
              </a:ext>
            </a:extLst>
          </p:cNvPr>
          <p:cNvPicPr>
            <a:picLocks noChangeAspect="1"/>
          </p:cNvPicPr>
          <p:nvPr/>
        </p:nvPicPr>
        <p:blipFill>
          <a:blip r:embed="rId2"/>
          <a:stretch>
            <a:fillRect/>
          </a:stretch>
        </p:blipFill>
        <p:spPr>
          <a:xfrm>
            <a:off x="5802199" y="643467"/>
            <a:ext cx="5224924" cy="5272421"/>
          </a:xfrm>
          <a:prstGeom prst="roundRect">
            <a:avLst>
              <a:gd name="adj" fmla="val 3876"/>
            </a:avLst>
          </a:prstGeom>
          <a:ln>
            <a:solidFill>
              <a:schemeClr val="accent1"/>
            </a:solidFill>
          </a:ln>
          <a:effectLst/>
        </p:spPr>
      </p:pic>
    </p:spTree>
    <p:extLst>
      <p:ext uri="{BB962C8B-B14F-4D97-AF65-F5344CB8AC3E}">
        <p14:creationId xmlns:p14="http://schemas.microsoft.com/office/powerpoint/2010/main" val="1612330278"/>
      </p:ext>
    </p:extLst>
  </p:cSld>
  <p:clrMapOvr>
    <a:overrideClrMapping bg1="lt1" tx1="dk1" bg2="lt2" tx2="dk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D987D-1AD8-37E4-E0AD-79832B988F8F}"/>
              </a:ext>
            </a:extLst>
          </p:cNvPr>
          <p:cNvSpPr>
            <a:spLocks noGrp="1"/>
          </p:cNvSpPr>
          <p:nvPr>
            <p:ph type="title"/>
          </p:nvPr>
        </p:nvSpPr>
        <p:spPr/>
        <p:txBody>
          <a:bodyPr>
            <a:normAutofit/>
          </a:bodyPr>
          <a:lstStyle/>
          <a:p>
            <a:r>
              <a:rPr lang="en-US" dirty="0"/>
              <a:t>Differential to keep in mind…</a:t>
            </a:r>
          </a:p>
        </p:txBody>
      </p:sp>
      <p:graphicFrame>
        <p:nvGraphicFramePr>
          <p:cNvPr id="5" name="Content Placeholder 2">
            <a:extLst>
              <a:ext uri="{FF2B5EF4-FFF2-40B4-BE49-F238E27FC236}">
                <a16:creationId xmlns:a16="http://schemas.microsoft.com/office/drawing/2014/main" id="{43AC493B-F973-3191-5348-BBF4CD80B9A8}"/>
              </a:ext>
            </a:extLst>
          </p:cNvPr>
          <p:cNvGraphicFramePr>
            <a:graphicFrameLocks noGrp="1"/>
          </p:cNvGraphicFramePr>
          <p:nvPr>
            <p:ph idx="1"/>
            <p:extLst>
              <p:ext uri="{D42A27DB-BD31-4B8C-83A1-F6EECF244321}">
                <p14:modId xmlns:p14="http://schemas.microsoft.com/office/powerpoint/2010/main" val="2512950952"/>
              </p:ext>
            </p:extLst>
          </p:nvPr>
        </p:nvGraphicFramePr>
        <p:xfrm>
          <a:off x="819150" y="2494722"/>
          <a:ext cx="10553700" cy="33647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66889166"/>
      </p:ext>
    </p:extLst>
  </p:cSld>
  <p:clrMapOvr>
    <a:overrideClrMapping bg1="lt1" tx1="dk1" bg2="lt2" tx2="dk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3E559-D47A-F3A5-F50D-67147ED47F11}"/>
              </a:ext>
            </a:extLst>
          </p:cNvPr>
          <p:cNvSpPr>
            <a:spLocks noGrp="1"/>
          </p:cNvSpPr>
          <p:nvPr>
            <p:ph type="title"/>
          </p:nvPr>
        </p:nvSpPr>
        <p:spPr>
          <a:xfrm>
            <a:off x="556591" y="403412"/>
            <a:ext cx="3518452" cy="5456051"/>
          </a:xfrm>
        </p:spPr>
        <p:txBody>
          <a:bodyPr anchor="t">
            <a:normAutofit/>
          </a:bodyPr>
          <a:lstStyle/>
          <a:p>
            <a:r>
              <a:rPr lang="en-US" dirty="0"/>
              <a:t>EMS Case #7/7</a:t>
            </a:r>
          </a:p>
        </p:txBody>
      </p:sp>
      <p:graphicFrame>
        <p:nvGraphicFramePr>
          <p:cNvPr id="5" name="Content Placeholder 2">
            <a:extLst>
              <a:ext uri="{FF2B5EF4-FFF2-40B4-BE49-F238E27FC236}">
                <a16:creationId xmlns:a16="http://schemas.microsoft.com/office/drawing/2014/main" id="{A534A8CE-F7BF-C7EF-1BEB-E0DF0B186696}"/>
              </a:ext>
            </a:extLst>
          </p:cNvPr>
          <p:cNvGraphicFramePr>
            <a:graphicFrameLocks noGrp="1"/>
          </p:cNvGraphicFramePr>
          <p:nvPr>
            <p:ph idx="1"/>
            <p:extLst>
              <p:ext uri="{D42A27DB-BD31-4B8C-83A1-F6EECF244321}">
                <p14:modId xmlns:p14="http://schemas.microsoft.com/office/powerpoint/2010/main" val="1530349141"/>
              </p:ext>
            </p:extLst>
          </p:nvPr>
        </p:nvGraphicFramePr>
        <p:xfrm>
          <a:off x="5466523" y="1172818"/>
          <a:ext cx="5906328" cy="46866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41783978"/>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185F4-4399-D10A-9156-CD43A34ECD9F}"/>
              </a:ext>
            </a:extLst>
          </p:cNvPr>
          <p:cNvSpPr>
            <a:spLocks noGrp="1"/>
          </p:cNvSpPr>
          <p:nvPr>
            <p:ph type="title"/>
          </p:nvPr>
        </p:nvSpPr>
        <p:spPr>
          <a:xfrm>
            <a:off x="556591" y="255494"/>
            <a:ext cx="3518452" cy="5603969"/>
          </a:xfrm>
        </p:spPr>
        <p:txBody>
          <a:bodyPr anchor="t">
            <a:normAutofit/>
          </a:bodyPr>
          <a:lstStyle/>
          <a:p>
            <a:r>
              <a:rPr lang="en-US" dirty="0"/>
              <a:t>ER Evaluation</a:t>
            </a:r>
          </a:p>
        </p:txBody>
      </p:sp>
      <p:graphicFrame>
        <p:nvGraphicFramePr>
          <p:cNvPr id="5" name="Content Placeholder 2">
            <a:extLst>
              <a:ext uri="{FF2B5EF4-FFF2-40B4-BE49-F238E27FC236}">
                <a16:creationId xmlns:a16="http://schemas.microsoft.com/office/drawing/2014/main" id="{663CEE9A-6276-1DB5-005C-A3005837EEB7}"/>
              </a:ext>
            </a:extLst>
          </p:cNvPr>
          <p:cNvGraphicFramePr>
            <a:graphicFrameLocks noGrp="1"/>
          </p:cNvGraphicFramePr>
          <p:nvPr>
            <p:ph idx="1"/>
            <p:extLst>
              <p:ext uri="{D42A27DB-BD31-4B8C-83A1-F6EECF244321}">
                <p14:modId xmlns:p14="http://schemas.microsoft.com/office/powerpoint/2010/main" val="3213471874"/>
              </p:ext>
            </p:extLst>
          </p:nvPr>
        </p:nvGraphicFramePr>
        <p:xfrm>
          <a:off x="5466523" y="1172818"/>
          <a:ext cx="5906328" cy="46866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29053954"/>
      </p:ext>
    </p:extLst>
  </p:cSld>
  <p:clrMapOvr>
    <a:overrideClrMapping bg1="lt1" tx1="dk1" bg2="lt2" tx2="dk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609C1-D9AA-A44D-715D-9C39979939D6}"/>
              </a:ext>
            </a:extLst>
          </p:cNvPr>
          <p:cNvSpPr>
            <a:spLocks noGrp="1"/>
          </p:cNvSpPr>
          <p:nvPr>
            <p:ph type="title"/>
          </p:nvPr>
        </p:nvSpPr>
        <p:spPr/>
        <p:txBody>
          <a:bodyPr/>
          <a:lstStyle/>
          <a:p>
            <a:r>
              <a:rPr lang="en-US" dirty="0"/>
              <a:t>EMS Assessment</a:t>
            </a:r>
          </a:p>
        </p:txBody>
      </p:sp>
      <p:sp>
        <p:nvSpPr>
          <p:cNvPr id="3" name="Content Placeholder 2">
            <a:extLst>
              <a:ext uri="{FF2B5EF4-FFF2-40B4-BE49-F238E27FC236}">
                <a16:creationId xmlns:a16="http://schemas.microsoft.com/office/drawing/2014/main" id="{90577730-481A-4E2B-E5EA-3A3A300D2E26}"/>
              </a:ext>
            </a:extLst>
          </p:cNvPr>
          <p:cNvSpPr>
            <a:spLocks noGrp="1"/>
          </p:cNvSpPr>
          <p:nvPr>
            <p:ph idx="1"/>
          </p:nvPr>
        </p:nvSpPr>
        <p:spPr/>
        <p:txBody>
          <a:bodyPr/>
          <a:lstStyle/>
          <a:p>
            <a:r>
              <a:rPr lang="en-US" dirty="0"/>
              <a:t>Vitals: BP 187/95, HR 75, RR 16, O2 98%, GCS 15</a:t>
            </a:r>
          </a:p>
          <a:p>
            <a:r>
              <a:rPr lang="en-US" dirty="0"/>
              <a:t>Summary: 68 yo female sick for a long time.  She ha been vomiting blood.  Abdominal pain 9/10.  No history of ulcers, GI bleed, bowel obstruction, or abdominal surgeries.  She is a recovering alcoholic and drank a little bit last night.  She also ate food that she believes could be causing the issue.  She had breakfast.  She only has one kidney from a previous accident.  No recent trauma.  She did try to take Zofran without relief.</a:t>
            </a:r>
          </a:p>
          <a:p>
            <a:r>
              <a:rPr lang="en-US" dirty="0"/>
              <a:t>Exam:  Patient heard yelling for help on arrival.  Alert and oriented.  Ambulated to living room.  Tachypnea.  Abdominal guarding.  Mild retching.  Vomit yellow with no blood.  Restless. Anxious.  </a:t>
            </a:r>
          </a:p>
          <a:p>
            <a:r>
              <a:rPr lang="en-US" dirty="0"/>
              <a:t>Interventions:  Normal saline, Zofran, EKG</a:t>
            </a:r>
          </a:p>
        </p:txBody>
      </p:sp>
    </p:spTree>
    <p:extLst>
      <p:ext uri="{BB962C8B-B14F-4D97-AF65-F5344CB8AC3E}">
        <p14:creationId xmlns:p14="http://schemas.microsoft.com/office/powerpoint/2010/main" val="26062707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41229-F3D5-89DF-28AB-1E6DA84AEB82}"/>
              </a:ext>
            </a:extLst>
          </p:cNvPr>
          <p:cNvSpPr>
            <a:spLocks noGrp="1"/>
          </p:cNvSpPr>
          <p:nvPr>
            <p:ph type="title"/>
          </p:nvPr>
        </p:nvSpPr>
        <p:spPr/>
        <p:txBody>
          <a:bodyPr/>
          <a:lstStyle/>
          <a:p>
            <a:r>
              <a:rPr lang="en-US" dirty="0"/>
              <a:t>ER Evaluation</a:t>
            </a:r>
          </a:p>
        </p:txBody>
      </p:sp>
      <p:sp>
        <p:nvSpPr>
          <p:cNvPr id="3" name="Content Placeholder 2">
            <a:extLst>
              <a:ext uri="{FF2B5EF4-FFF2-40B4-BE49-F238E27FC236}">
                <a16:creationId xmlns:a16="http://schemas.microsoft.com/office/drawing/2014/main" id="{1C40D98E-D567-0E04-EB37-E49B7978E386}"/>
              </a:ext>
            </a:extLst>
          </p:cNvPr>
          <p:cNvSpPr>
            <a:spLocks noGrp="1"/>
          </p:cNvSpPr>
          <p:nvPr>
            <p:ph idx="1"/>
          </p:nvPr>
        </p:nvSpPr>
        <p:spPr/>
        <p:txBody>
          <a:bodyPr/>
          <a:lstStyle/>
          <a:p>
            <a:r>
              <a:rPr lang="en-US" dirty="0"/>
              <a:t>Registered in ER under wrong name</a:t>
            </a:r>
          </a:p>
          <a:p>
            <a:r>
              <a:rPr lang="en-US" dirty="0"/>
              <a:t>IVF, </a:t>
            </a:r>
            <a:r>
              <a:rPr lang="en-US" dirty="0" err="1"/>
              <a:t>Toradol</a:t>
            </a:r>
            <a:r>
              <a:rPr lang="en-US" dirty="0"/>
              <a:t>, Reglan, Phenergan</a:t>
            </a:r>
          </a:p>
          <a:p>
            <a:r>
              <a:rPr lang="en-US" dirty="0"/>
              <a:t>WBC mildly elevated</a:t>
            </a:r>
          </a:p>
          <a:p>
            <a:r>
              <a:rPr lang="en-US" dirty="0"/>
              <a:t>Diagnosed with gastroenteritis likely viral and discharged home</a:t>
            </a:r>
          </a:p>
        </p:txBody>
      </p:sp>
    </p:spTree>
    <p:extLst>
      <p:ext uri="{BB962C8B-B14F-4D97-AF65-F5344CB8AC3E}">
        <p14:creationId xmlns:p14="http://schemas.microsoft.com/office/powerpoint/2010/main" val="34078868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Norovirus</a:t>
            </a:r>
          </a:p>
        </p:txBody>
      </p:sp>
      <p:sp>
        <p:nvSpPr>
          <p:cNvPr id="3" name="Content Placeholder 2"/>
          <p:cNvSpPr>
            <a:spLocks noGrp="1"/>
          </p:cNvSpPr>
          <p:nvPr>
            <p:ph idx="1"/>
          </p:nvPr>
        </p:nvSpPr>
        <p:spPr/>
        <p:txBody>
          <a:bodyPr>
            <a:noAutofit/>
          </a:bodyPr>
          <a:lstStyle/>
          <a:p>
            <a:r>
              <a:rPr lang="en-US" sz="2400" dirty="0"/>
              <a:t>Between Aug. 1, 2022, and Jan. 8, 2023, there were </a:t>
            </a:r>
            <a:r>
              <a:rPr lang="en-US" sz="2400" dirty="0">
                <a:hlinkClick r:id="rId2"/>
              </a:rPr>
              <a:t>225 norovirus outbreaks</a:t>
            </a:r>
            <a:r>
              <a:rPr lang="en-US" sz="2400" dirty="0"/>
              <a:t> among the </a:t>
            </a:r>
            <a:r>
              <a:rPr lang="en-US" sz="2400" dirty="0">
                <a:hlinkClick r:id="rId3"/>
              </a:rPr>
              <a:t>14 states</a:t>
            </a:r>
            <a:r>
              <a:rPr lang="en-US" sz="2400" dirty="0"/>
              <a:t> that participate in the CDC’s </a:t>
            </a:r>
            <a:r>
              <a:rPr lang="en-US" sz="2400" dirty="0" err="1"/>
              <a:t>NoroSTAT</a:t>
            </a:r>
            <a:r>
              <a:rPr lang="en-US" sz="2400" dirty="0"/>
              <a:t> reporting program</a:t>
            </a:r>
          </a:p>
          <a:p>
            <a:r>
              <a:rPr lang="en-US" sz="2400" dirty="0"/>
              <a:t>A significant increase over the same time period between Aug. and Jan. 2022, when there were only a reported 172 outbreaks.</a:t>
            </a:r>
          </a:p>
          <a:p>
            <a:r>
              <a:rPr lang="en-US" sz="2400" dirty="0"/>
              <a:t>19.4% positivity rate in Midwest</a:t>
            </a:r>
          </a:p>
          <a:p>
            <a:r>
              <a:rPr lang="en-US" sz="2400" dirty="0"/>
              <a:t>West is still rising and has not peaked as of 2/4/2023 at 13%+</a:t>
            </a:r>
          </a:p>
          <a:p>
            <a:r>
              <a:rPr lang="en-US" sz="2400" dirty="0"/>
              <a:t>The CDC generally records roughly 2,500 outbreaks of norovirus each year, with around 19 to 21 million thought to be infected annually. </a:t>
            </a:r>
          </a:p>
          <a:p>
            <a:r>
              <a:rPr lang="en-US" sz="2400" dirty="0"/>
              <a:t>Of those, approximately 110,000 will be hospitalized, and around 900 die, on average.</a:t>
            </a:r>
          </a:p>
        </p:txBody>
      </p:sp>
    </p:spTree>
    <p:extLst>
      <p:ext uri="{BB962C8B-B14F-4D97-AF65-F5344CB8AC3E}">
        <p14:creationId xmlns:p14="http://schemas.microsoft.com/office/powerpoint/2010/main" val="610325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Norovirus</a:t>
            </a:r>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96561" y="1582561"/>
            <a:ext cx="8291926" cy="4806990"/>
          </a:xfrm>
        </p:spPr>
      </p:pic>
    </p:spTree>
    <p:extLst>
      <p:ext uri="{BB962C8B-B14F-4D97-AF65-F5344CB8AC3E}">
        <p14:creationId xmlns:p14="http://schemas.microsoft.com/office/powerpoint/2010/main" val="2046400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3607D-8C6F-6B99-A863-3C13C9831DD4}"/>
              </a:ext>
            </a:extLst>
          </p:cNvPr>
          <p:cNvSpPr>
            <a:spLocks noGrp="1"/>
          </p:cNvSpPr>
          <p:nvPr>
            <p:ph type="title"/>
          </p:nvPr>
        </p:nvSpPr>
        <p:spPr>
          <a:xfrm>
            <a:off x="556591" y="403412"/>
            <a:ext cx="3518452" cy="5456051"/>
          </a:xfrm>
        </p:spPr>
        <p:txBody>
          <a:bodyPr anchor="t">
            <a:normAutofit/>
          </a:bodyPr>
          <a:lstStyle/>
          <a:p>
            <a:r>
              <a:rPr lang="en-US" dirty="0"/>
              <a:t>EMS Case #8/7 (</a:t>
            </a:r>
            <a:r>
              <a:rPr lang="en-US" dirty="0">
                <a:sym typeface="Wingdings" pitchFamily="2" charset="2"/>
              </a:rPr>
              <a:t>)</a:t>
            </a:r>
            <a:endParaRPr lang="en-US" dirty="0"/>
          </a:p>
        </p:txBody>
      </p:sp>
      <p:graphicFrame>
        <p:nvGraphicFramePr>
          <p:cNvPr id="5" name="Content Placeholder 2">
            <a:extLst>
              <a:ext uri="{FF2B5EF4-FFF2-40B4-BE49-F238E27FC236}">
                <a16:creationId xmlns:a16="http://schemas.microsoft.com/office/drawing/2014/main" id="{D00B3557-5DCC-7034-FC40-301E0C4290BA}"/>
              </a:ext>
            </a:extLst>
          </p:cNvPr>
          <p:cNvGraphicFramePr>
            <a:graphicFrameLocks noGrp="1"/>
          </p:cNvGraphicFramePr>
          <p:nvPr>
            <p:ph idx="1"/>
            <p:extLst>
              <p:ext uri="{D42A27DB-BD31-4B8C-83A1-F6EECF244321}">
                <p14:modId xmlns:p14="http://schemas.microsoft.com/office/powerpoint/2010/main" val="3311007471"/>
              </p:ext>
            </p:extLst>
          </p:nvPr>
        </p:nvGraphicFramePr>
        <p:xfrm>
          <a:off x="5466523" y="1172818"/>
          <a:ext cx="5906328" cy="46866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55470944"/>
      </p:ext>
    </p:extLst>
  </p:cSld>
  <p:clrMapOvr>
    <a:overrideClrMapping bg1="lt1" tx1="dk1" bg2="lt2" tx2="dk2" accent1="accent1" accent2="accent2" accent3="accent3" accent4="accent4" accent5="accent5" accent6="accent6" hlink="hlink" folHlink="folHlink"/>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EFC1C-70CE-1C0E-650F-51C364A7CA7C}"/>
              </a:ext>
            </a:extLst>
          </p:cNvPr>
          <p:cNvSpPr>
            <a:spLocks noGrp="1"/>
          </p:cNvSpPr>
          <p:nvPr>
            <p:ph type="title"/>
          </p:nvPr>
        </p:nvSpPr>
        <p:spPr/>
        <p:txBody>
          <a:bodyPr/>
          <a:lstStyle/>
          <a:p>
            <a:r>
              <a:rPr lang="en-US" dirty="0"/>
              <a:t>EMS Assessment</a:t>
            </a:r>
          </a:p>
        </p:txBody>
      </p:sp>
      <p:sp>
        <p:nvSpPr>
          <p:cNvPr id="3" name="Content Placeholder 2">
            <a:extLst>
              <a:ext uri="{FF2B5EF4-FFF2-40B4-BE49-F238E27FC236}">
                <a16:creationId xmlns:a16="http://schemas.microsoft.com/office/drawing/2014/main" id="{E15C242F-8617-66B7-04C2-49F9363E3C1A}"/>
              </a:ext>
            </a:extLst>
          </p:cNvPr>
          <p:cNvSpPr>
            <a:spLocks noGrp="1"/>
          </p:cNvSpPr>
          <p:nvPr>
            <p:ph idx="1"/>
          </p:nvPr>
        </p:nvSpPr>
        <p:spPr/>
        <p:txBody>
          <a:bodyPr/>
          <a:lstStyle/>
          <a:p>
            <a:r>
              <a:rPr lang="en-US" dirty="0"/>
              <a:t>Vitals: BP 118/64, HR 110, RR 16, BG 107</a:t>
            </a:r>
          </a:p>
          <a:p>
            <a:r>
              <a:rPr lang="en-US" dirty="0"/>
              <a:t>Summary:  Call for 25 yo sick female.  She is complaining of dehydration.  She has been sick for a few weeks now and felt worse today.  She has not been able to drink fluids for 24 hours.  It has been a few days since she last ate food.  No medical or surgical history.  Not pregnant.  No medications.  No allergies.  </a:t>
            </a:r>
          </a:p>
          <a:p>
            <a:r>
              <a:rPr lang="en-US" dirty="0"/>
              <a:t>Exam: Found laying down on her couch.  No distress.  Oriented.  </a:t>
            </a:r>
          </a:p>
        </p:txBody>
      </p:sp>
    </p:spTree>
    <p:extLst>
      <p:ext uri="{BB962C8B-B14F-4D97-AF65-F5344CB8AC3E}">
        <p14:creationId xmlns:p14="http://schemas.microsoft.com/office/powerpoint/2010/main" val="39513930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3F1BD-A012-69DC-2D6E-140ABD61367B}"/>
              </a:ext>
            </a:extLst>
          </p:cNvPr>
          <p:cNvSpPr>
            <a:spLocks noGrp="1"/>
          </p:cNvSpPr>
          <p:nvPr>
            <p:ph type="title"/>
          </p:nvPr>
        </p:nvSpPr>
        <p:spPr/>
        <p:txBody>
          <a:bodyPr>
            <a:normAutofit/>
          </a:bodyPr>
          <a:lstStyle/>
          <a:p>
            <a:r>
              <a:rPr lang="en-US" dirty="0"/>
              <a:t>ER Evaluation</a:t>
            </a:r>
          </a:p>
        </p:txBody>
      </p:sp>
      <p:graphicFrame>
        <p:nvGraphicFramePr>
          <p:cNvPr id="5" name="Content Placeholder 2">
            <a:extLst>
              <a:ext uri="{FF2B5EF4-FFF2-40B4-BE49-F238E27FC236}">
                <a16:creationId xmlns:a16="http://schemas.microsoft.com/office/drawing/2014/main" id="{88714686-CDA7-2BAB-CAA0-D53258B49D0A}"/>
              </a:ext>
            </a:extLst>
          </p:cNvPr>
          <p:cNvGraphicFramePr>
            <a:graphicFrameLocks noGrp="1"/>
          </p:cNvGraphicFramePr>
          <p:nvPr>
            <p:ph idx="1"/>
            <p:extLst>
              <p:ext uri="{D42A27DB-BD31-4B8C-83A1-F6EECF244321}">
                <p14:modId xmlns:p14="http://schemas.microsoft.com/office/powerpoint/2010/main" val="4223556679"/>
              </p:ext>
            </p:extLst>
          </p:nvPr>
        </p:nvGraphicFramePr>
        <p:xfrm>
          <a:off x="819150" y="2548647"/>
          <a:ext cx="10553700" cy="33108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01090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D14FC-F46D-33E3-CCDD-2C1B26FD5D2A}"/>
              </a:ext>
            </a:extLst>
          </p:cNvPr>
          <p:cNvSpPr>
            <a:spLocks noGrp="1"/>
          </p:cNvSpPr>
          <p:nvPr>
            <p:ph type="title"/>
          </p:nvPr>
        </p:nvSpPr>
        <p:spPr>
          <a:effectLst/>
        </p:spPr>
        <p:txBody>
          <a:bodyPr>
            <a:normAutofit/>
          </a:bodyPr>
          <a:lstStyle/>
          <a:p>
            <a:r>
              <a:rPr lang="en-US" dirty="0"/>
              <a:t>Atypical strep presentations</a:t>
            </a:r>
          </a:p>
        </p:txBody>
      </p:sp>
      <p:sp>
        <p:nvSpPr>
          <p:cNvPr id="3" name="Content Placeholder 2">
            <a:extLst>
              <a:ext uri="{FF2B5EF4-FFF2-40B4-BE49-F238E27FC236}">
                <a16:creationId xmlns:a16="http://schemas.microsoft.com/office/drawing/2014/main" id="{B98DDA6E-1B4F-8E27-26D3-18D2060DEDFA}"/>
              </a:ext>
            </a:extLst>
          </p:cNvPr>
          <p:cNvSpPr>
            <a:spLocks noGrp="1"/>
          </p:cNvSpPr>
          <p:nvPr>
            <p:ph idx="1"/>
          </p:nvPr>
        </p:nvSpPr>
        <p:spPr>
          <a:xfrm>
            <a:off x="818712" y="2222287"/>
            <a:ext cx="7954627" cy="3636511"/>
          </a:xfrm>
          <a:effectLst/>
        </p:spPr>
        <p:txBody>
          <a:bodyPr>
            <a:normAutofit/>
          </a:bodyPr>
          <a:lstStyle/>
          <a:p>
            <a:r>
              <a:rPr lang="en-US" dirty="0"/>
              <a:t>Classic is fever, sore throat and lymphadenopathy</a:t>
            </a:r>
          </a:p>
          <a:p>
            <a:r>
              <a:rPr lang="en-US" dirty="0"/>
              <a:t>Abdominal pain</a:t>
            </a:r>
          </a:p>
          <a:p>
            <a:pPr lvl="1"/>
            <a:r>
              <a:rPr lang="en-US" dirty="0"/>
              <a:t>In kids as much as 10% of new onset abdominal pain and fevers = strep</a:t>
            </a:r>
          </a:p>
          <a:p>
            <a:r>
              <a:rPr lang="en-US" dirty="0"/>
              <a:t>Nausea and vomiting</a:t>
            </a:r>
          </a:p>
          <a:p>
            <a:r>
              <a:rPr lang="en-US" dirty="0"/>
              <a:t>Rash</a:t>
            </a:r>
          </a:p>
        </p:txBody>
      </p:sp>
    </p:spTree>
    <p:extLst>
      <p:ext uri="{BB962C8B-B14F-4D97-AF65-F5344CB8AC3E}">
        <p14:creationId xmlns:p14="http://schemas.microsoft.com/office/powerpoint/2010/main" val="6497377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E42F0-7686-2DDF-643A-76BA9A8AE6C8}"/>
              </a:ext>
            </a:extLst>
          </p:cNvPr>
          <p:cNvSpPr>
            <a:spLocks noGrp="1"/>
          </p:cNvSpPr>
          <p:nvPr>
            <p:ph type="title"/>
          </p:nvPr>
        </p:nvSpPr>
        <p:spPr/>
        <p:txBody>
          <a:bodyPr/>
          <a:lstStyle/>
          <a:p>
            <a:r>
              <a:rPr lang="en-US" dirty="0"/>
              <a:t>Strep</a:t>
            </a:r>
          </a:p>
        </p:txBody>
      </p:sp>
      <p:sp>
        <p:nvSpPr>
          <p:cNvPr id="3" name="Content Placeholder 2">
            <a:extLst>
              <a:ext uri="{FF2B5EF4-FFF2-40B4-BE49-F238E27FC236}">
                <a16:creationId xmlns:a16="http://schemas.microsoft.com/office/drawing/2014/main" id="{9DC60057-E560-B5A6-B877-0BEC47CFB011}"/>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EA9858DC-32F4-A5A5-69B1-E7D181BE45F0}"/>
              </a:ext>
            </a:extLst>
          </p:cNvPr>
          <p:cNvPicPr>
            <a:picLocks noChangeAspect="1"/>
          </p:cNvPicPr>
          <p:nvPr/>
        </p:nvPicPr>
        <p:blipFill>
          <a:blip r:embed="rId2"/>
          <a:stretch>
            <a:fillRect/>
          </a:stretch>
        </p:blipFill>
        <p:spPr>
          <a:xfrm>
            <a:off x="7000875" y="1376209"/>
            <a:ext cx="4757738" cy="2664333"/>
          </a:xfrm>
          <a:prstGeom prst="rect">
            <a:avLst/>
          </a:prstGeom>
        </p:spPr>
      </p:pic>
      <p:pic>
        <p:nvPicPr>
          <p:cNvPr id="5" name="Picture 4">
            <a:extLst>
              <a:ext uri="{FF2B5EF4-FFF2-40B4-BE49-F238E27FC236}">
                <a16:creationId xmlns:a16="http://schemas.microsoft.com/office/drawing/2014/main" id="{99E60EC7-5BC0-347C-A146-A0BAFBD1C677}"/>
              </a:ext>
            </a:extLst>
          </p:cNvPr>
          <p:cNvPicPr>
            <a:picLocks noChangeAspect="1"/>
          </p:cNvPicPr>
          <p:nvPr/>
        </p:nvPicPr>
        <p:blipFill>
          <a:blip r:embed="rId3"/>
          <a:stretch>
            <a:fillRect/>
          </a:stretch>
        </p:blipFill>
        <p:spPr>
          <a:xfrm>
            <a:off x="794863" y="2194533"/>
            <a:ext cx="4784725" cy="3178175"/>
          </a:xfrm>
          <a:prstGeom prst="rect">
            <a:avLst/>
          </a:prstGeom>
        </p:spPr>
      </p:pic>
      <p:pic>
        <p:nvPicPr>
          <p:cNvPr id="6" name="Picture 5">
            <a:extLst>
              <a:ext uri="{FF2B5EF4-FFF2-40B4-BE49-F238E27FC236}">
                <a16:creationId xmlns:a16="http://schemas.microsoft.com/office/drawing/2014/main" id="{28C13C65-CB24-BED5-32DF-4DCF49C63AA5}"/>
              </a:ext>
            </a:extLst>
          </p:cNvPr>
          <p:cNvPicPr>
            <a:picLocks noChangeAspect="1"/>
          </p:cNvPicPr>
          <p:nvPr/>
        </p:nvPicPr>
        <p:blipFill>
          <a:blip r:embed="rId4"/>
          <a:stretch>
            <a:fillRect/>
          </a:stretch>
        </p:blipFill>
        <p:spPr>
          <a:xfrm>
            <a:off x="4995306" y="3783620"/>
            <a:ext cx="4011137" cy="2664332"/>
          </a:xfrm>
          <a:prstGeom prst="rect">
            <a:avLst/>
          </a:prstGeom>
        </p:spPr>
      </p:pic>
    </p:spTree>
    <p:extLst>
      <p:ext uri="{BB962C8B-B14F-4D97-AF65-F5344CB8AC3E}">
        <p14:creationId xmlns:p14="http://schemas.microsoft.com/office/powerpoint/2010/main" val="777930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EA627-18F3-1A2A-F0AD-4D5CD3822DE7}"/>
              </a:ext>
            </a:extLst>
          </p:cNvPr>
          <p:cNvSpPr>
            <a:spLocks noGrp="1"/>
          </p:cNvSpPr>
          <p:nvPr>
            <p:ph type="title"/>
          </p:nvPr>
        </p:nvSpPr>
        <p:spPr>
          <a:xfrm>
            <a:off x="451514" y="564776"/>
            <a:ext cx="3444211" cy="5476585"/>
          </a:xfrm>
        </p:spPr>
        <p:txBody>
          <a:bodyPr vert="horz" lIns="91440" tIns="45720" rIns="91440" bIns="45720" rtlCol="0" anchor="t">
            <a:normAutofit/>
          </a:bodyPr>
          <a:lstStyle/>
          <a:p>
            <a:r>
              <a:rPr lang="en-US" sz="4400" dirty="0"/>
              <a:t>PANDAS</a:t>
            </a:r>
          </a:p>
        </p:txBody>
      </p:sp>
      <p:pic>
        <p:nvPicPr>
          <p:cNvPr id="4" name="Content Placeholder 3">
            <a:extLst>
              <a:ext uri="{FF2B5EF4-FFF2-40B4-BE49-F238E27FC236}">
                <a16:creationId xmlns:a16="http://schemas.microsoft.com/office/drawing/2014/main" id="{7E6317A5-C865-39D6-455A-D037EA9222C8}"/>
              </a:ext>
            </a:extLst>
          </p:cNvPr>
          <p:cNvPicPr>
            <a:picLocks noGrp="1" noChangeAspect="1"/>
          </p:cNvPicPr>
          <p:nvPr>
            <p:ph idx="1"/>
          </p:nvPr>
        </p:nvPicPr>
        <p:blipFill>
          <a:blip r:embed="rId2"/>
          <a:stretch>
            <a:fillRect/>
          </a:stretch>
        </p:blipFill>
        <p:spPr>
          <a:xfrm>
            <a:off x="5280472" y="1256858"/>
            <a:ext cx="6268062" cy="4171110"/>
          </a:xfrm>
          <a:prstGeom prst="roundRect">
            <a:avLst>
              <a:gd name="adj" fmla="val 3876"/>
            </a:avLst>
          </a:prstGeom>
          <a:ln>
            <a:solidFill>
              <a:schemeClr val="accent1"/>
            </a:solidFill>
          </a:ln>
          <a:effectLst/>
        </p:spPr>
      </p:pic>
    </p:spTree>
    <p:extLst>
      <p:ext uri="{BB962C8B-B14F-4D97-AF65-F5344CB8AC3E}">
        <p14:creationId xmlns:p14="http://schemas.microsoft.com/office/powerpoint/2010/main" val="1684022420"/>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D04F720-7774-13A8-D550-1E91D14143DB}"/>
              </a:ext>
            </a:extLst>
          </p:cNvPr>
          <p:cNvPicPr>
            <a:picLocks noChangeAspect="1"/>
          </p:cNvPicPr>
          <p:nvPr/>
        </p:nvPicPr>
        <p:blipFill rotWithShape="1">
          <a:blip r:embed="rId2"/>
          <a:srcRect t="6092" b="53855"/>
          <a:stretch/>
        </p:blipFill>
        <p:spPr>
          <a:xfrm>
            <a:off x="-1" y="-1"/>
            <a:ext cx="12192001" cy="4883281"/>
          </a:xfrm>
          <a:prstGeom prst="rect">
            <a:avLst/>
          </a:prstGeom>
        </p:spPr>
      </p:pic>
      <p:sp>
        <p:nvSpPr>
          <p:cNvPr id="2" name="Title 1">
            <a:extLst>
              <a:ext uri="{FF2B5EF4-FFF2-40B4-BE49-F238E27FC236}">
                <a16:creationId xmlns:a16="http://schemas.microsoft.com/office/drawing/2014/main" id="{E7328A69-8994-1863-0061-955170ACCAEA}"/>
              </a:ext>
            </a:extLst>
          </p:cNvPr>
          <p:cNvSpPr>
            <a:spLocks noGrp="1"/>
          </p:cNvSpPr>
          <p:nvPr>
            <p:ph type="title"/>
          </p:nvPr>
        </p:nvSpPr>
        <p:spPr>
          <a:xfrm>
            <a:off x="812788" y="4895558"/>
            <a:ext cx="10572000" cy="779529"/>
          </a:xfrm>
        </p:spPr>
        <p:txBody>
          <a:bodyPr vert="horz" lIns="91440" tIns="45720" rIns="91440" bIns="45720" rtlCol="0" anchor="b">
            <a:normAutofit/>
          </a:bodyPr>
          <a:lstStyle/>
          <a:p>
            <a:pPr algn="l"/>
            <a:r>
              <a:rPr lang="en-US" sz="3700" dirty="0"/>
              <a:t>Gastrointestinal bleed and anticoagulation</a:t>
            </a:r>
          </a:p>
        </p:txBody>
      </p:sp>
      <p:sp>
        <p:nvSpPr>
          <p:cNvPr id="3" name="Text Placeholder 2">
            <a:extLst>
              <a:ext uri="{FF2B5EF4-FFF2-40B4-BE49-F238E27FC236}">
                <a16:creationId xmlns:a16="http://schemas.microsoft.com/office/drawing/2014/main" id="{EB1A1893-1E3E-FD27-3DB3-486A9B80602D}"/>
              </a:ext>
            </a:extLst>
          </p:cNvPr>
          <p:cNvSpPr>
            <a:spLocks noGrp="1"/>
          </p:cNvSpPr>
          <p:nvPr>
            <p:ph type="body" idx="1"/>
          </p:nvPr>
        </p:nvSpPr>
        <p:spPr>
          <a:xfrm>
            <a:off x="810001" y="5594110"/>
            <a:ext cx="10572000" cy="433064"/>
          </a:xfrm>
        </p:spPr>
        <p:txBody>
          <a:bodyPr vert="horz" lIns="91440" tIns="45720" rIns="91440" bIns="45720" rtlCol="0" anchor="t">
            <a:normAutofit/>
          </a:bodyPr>
          <a:lstStyle/>
          <a:p>
            <a:pPr algn="l"/>
            <a:endParaRPr lang="en-US" dirty="0"/>
          </a:p>
        </p:txBody>
      </p:sp>
    </p:spTree>
    <p:extLst>
      <p:ext uri="{BB962C8B-B14F-4D97-AF65-F5344CB8AC3E}">
        <p14:creationId xmlns:p14="http://schemas.microsoft.com/office/powerpoint/2010/main" val="4124516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6B568-2888-0868-D644-F562781BF213}"/>
              </a:ext>
            </a:extLst>
          </p:cNvPr>
          <p:cNvSpPr>
            <a:spLocks noGrp="1"/>
          </p:cNvSpPr>
          <p:nvPr>
            <p:ph type="title"/>
          </p:nvPr>
        </p:nvSpPr>
        <p:spPr/>
        <p:txBody>
          <a:bodyPr/>
          <a:lstStyle/>
          <a:p>
            <a:r>
              <a:rPr lang="en-US" dirty="0"/>
              <a:t>PANDAS</a:t>
            </a:r>
          </a:p>
        </p:txBody>
      </p:sp>
      <p:sp>
        <p:nvSpPr>
          <p:cNvPr id="3" name="Content Placeholder 2">
            <a:extLst>
              <a:ext uri="{FF2B5EF4-FFF2-40B4-BE49-F238E27FC236}">
                <a16:creationId xmlns:a16="http://schemas.microsoft.com/office/drawing/2014/main" id="{B760B8A5-AED5-A263-8CC4-D8DD6F0D5E1B}"/>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0FAC6EFB-1840-5035-D4F6-E01034230AA2}"/>
              </a:ext>
            </a:extLst>
          </p:cNvPr>
          <p:cNvPicPr>
            <a:picLocks noChangeAspect="1"/>
          </p:cNvPicPr>
          <p:nvPr/>
        </p:nvPicPr>
        <p:blipFill>
          <a:blip r:embed="rId2"/>
          <a:stretch>
            <a:fillRect/>
          </a:stretch>
        </p:blipFill>
        <p:spPr>
          <a:xfrm>
            <a:off x="818712" y="447188"/>
            <a:ext cx="10001281" cy="6312865"/>
          </a:xfrm>
          <a:prstGeom prst="rect">
            <a:avLst/>
          </a:prstGeom>
        </p:spPr>
      </p:pic>
    </p:spTree>
    <p:extLst>
      <p:ext uri="{BB962C8B-B14F-4D97-AF65-F5344CB8AC3E}">
        <p14:creationId xmlns:p14="http://schemas.microsoft.com/office/powerpoint/2010/main" val="21032374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2CBD2-66D7-41BB-B474-E8A97E05F9C2}"/>
              </a:ext>
            </a:extLst>
          </p:cNvPr>
          <p:cNvSpPr>
            <a:spLocks noGrp="1"/>
          </p:cNvSpPr>
          <p:nvPr>
            <p:ph type="title"/>
          </p:nvPr>
        </p:nvSpPr>
        <p:spPr/>
        <p:txBody>
          <a:bodyPr/>
          <a:lstStyle/>
          <a:p>
            <a:r>
              <a:rPr lang="en-US" dirty="0"/>
              <a:t>PANDAs</a:t>
            </a:r>
          </a:p>
        </p:txBody>
      </p:sp>
      <p:sp>
        <p:nvSpPr>
          <p:cNvPr id="3" name="Content Placeholder 2">
            <a:extLst>
              <a:ext uri="{FF2B5EF4-FFF2-40B4-BE49-F238E27FC236}">
                <a16:creationId xmlns:a16="http://schemas.microsoft.com/office/drawing/2014/main" id="{CF5DFB85-8BD1-BE03-67F0-80722F4F4496}"/>
              </a:ext>
            </a:extLst>
          </p:cNvPr>
          <p:cNvSpPr>
            <a:spLocks noGrp="1"/>
          </p:cNvSpPr>
          <p:nvPr>
            <p:ph idx="1"/>
          </p:nvPr>
        </p:nvSpPr>
        <p:spPr/>
        <p:txBody>
          <a:bodyPr/>
          <a:lstStyle/>
          <a:p>
            <a:endParaRPr lang="en-US" dirty="0"/>
          </a:p>
        </p:txBody>
      </p:sp>
      <p:pic>
        <p:nvPicPr>
          <p:cNvPr id="6" name="Picture 5">
            <a:extLst>
              <a:ext uri="{FF2B5EF4-FFF2-40B4-BE49-F238E27FC236}">
                <a16:creationId xmlns:a16="http://schemas.microsoft.com/office/drawing/2014/main" id="{B68D7591-94A8-92D9-E866-6655B7E1239C}"/>
              </a:ext>
            </a:extLst>
          </p:cNvPr>
          <p:cNvPicPr>
            <a:picLocks noChangeAspect="1"/>
          </p:cNvPicPr>
          <p:nvPr/>
        </p:nvPicPr>
        <p:blipFill>
          <a:blip r:embed="rId2"/>
          <a:stretch>
            <a:fillRect/>
          </a:stretch>
        </p:blipFill>
        <p:spPr>
          <a:xfrm>
            <a:off x="501178" y="263934"/>
            <a:ext cx="8028460" cy="6330132"/>
          </a:xfrm>
          <a:prstGeom prst="rect">
            <a:avLst/>
          </a:prstGeom>
        </p:spPr>
      </p:pic>
    </p:spTree>
    <p:extLst>
      <p:ext uri="{BB962C8B-B14F-4D97-AF65-F5344CB8AC3E}">
        <p14:creationId xmlns:p14="http://schemas.microsoft.com/office/powerpoint/2010/main" val="2339045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26B63-7C80-788B-3FB6-E05CFA534322}"/>
              </a:ext>
            </a:extLst>
          </p:cNvPr>
          <p:cNvSpPr>
            <a:spLocks noGrp="1"/>
          </p:cNvSpPr>
          <p:nvPr>
            <p:ph type="title"/>
          </p:nvPr>
        </p:nvSpPr>
        <p:spPr>
          <a:xfrm>
            <a:off x="812788" y="4895558"/>
            <a:ext cx="10572000" cy="779529"/>
          </a:xfrm>
        </p:spPr>
        <p:txBody>
          <a:bodyPr vert="horz" lIns="91440" tIns="45720" rIns="91440" bIns="45720" rtlCol="0" anchor="b">
            <a:normAutofit/>
          </a:bodyPr>
          <a:lstStyle/>
          <a:p>
            <a:r>
              <a:rPr lang="en-US" dirty="0"/>
              <a:t>Coumadin vs Xarelto</a:t>
            </a:r>
          </a:p>
        </p:txBody>
      </p:sp>
      <p:pic>
        <p:nvPicPr>
          <p:cNvPr id="4" name="Content Placeholder 3">
            <a:extLst>
              <a:ext uri="{FF2B5EF4-FFF2-40B4-BE49-F238E27FC236}">
                <a16:creationId xmlns:a16="http://schemas.microsoft.com/office/drawing/2014/main" id="{E871D8F0-7CE5-7539-774E-9933BB9CDB53}"/>
              </a:ext>
            </a:extLst>
          </p:cNvPr>
          <p:cNvPicPr>
            <a:picLocks noGrp="1" noChangeAspect="1"/>
          </p:cNvPicPr>
          <p:nvPr>
            <p:ph idx="1"/>
          </p:nvPr>
        </p:nvPicPr>
        <p:blipFill rotWithShape="1">
          <a:blip r:embed="rId2"/>
          <a:srcRect t="25839" b="18143"/>
          <a:stretch/>
        </p:blipFill>
        <p:spPr>
          <a:xfrm>
            <a:off x="-1" y="-1"/>
            <a:ext cx="12192001" cy="4883281"/>
          </a:xfrm>
          <a:prstGeom prst="rect">
            <a:avLst/>
          </a:prstGeom>
        </p:spPr>
      </p:pic>
    </p:spTree>
    <p:extLst>
      <p:ext uri="{BB962C8B-B14F-4D97-AF65-F5344CB8AC3E}">
        <p14:creationId xmlns:p14="http://schemas.microsoft.com/office/powerpoint/2010/main" val="10361727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164EE-E9F2-2A3F-DDBA-5881E8885586}"/>
              </a:ext>
            </a:extLst>
          </p:cNvPr>
          <p:cNvSpPr>
            <a:spLocks noGrp="1"/>
          </p:cNvSpPr>
          <p:nvPr>
            <p:ph type="title"/>
          </p:nvPr>
        </p:nvSpPr>
        <p:spPr/>
        <p:txBody>
          <a:bodyPr/>
          <a:lstStyle/>
          <a:p>
            <a:r>
              <a:rPr lang="en-US" dirty="0"/>
              <a:t>Coumadin vs Xarelto</a:t>
            </a:r>
          </a:p>
        </p:txBody>
      </p:sp>
      <p:sp>
        <p:nvSpPr>
          <p:cNvPr id="7" name="Content Placeholder 6">
            <a:extLst>
              <a:ext uri="{FF2B5EF4-FFF2-40B4-BE49-F238E27FC236}">
                <a16:creationId xmlns:a16="http://schemas.microsoft.com/office/drawing/2014/main" id="{01397BED-FE9A-BEA5-3057-26A3B0092C15}"/>
              </a:ext>
            </a:extLst>
          </p:cNvPr>
          <p:cNvSpPr>
            <a:spLocks noGrp="1"/>
          </p:cNvSpPr>
          <p:nvPr>
            <p:ph idx="1"/>
          </p:nvPr>
        </p:nvSpPr>
        <p:spPr/>
        <p:txBody>
          <a:bodyPr/>
          <a:lstStyle/>
          <a:p>
            <a:endParaRPr lang="en-US" dirty="0"/>
          </a:p>
        </p:txBody>
      </p:sp>
      <p:pic>
        <p:nvPicPr>
          <p:cNvPr id="9" name="Picture 8">
            <a:extLst>
              <a:ext uri="{FF2B5EF4-FFF2-40B4-BE49-F238E27FC236}">
                <a16:creationId xmlns:a16="http://schemas.microsoft.com/office/drawing/2014/main" id="{9069B590-9F9A-7B0E-13D3-B03EE62768FA}"/>
              </a:ext>
            </a:extLst>
          </p:cNvPr>
          <p:cNvPicPr>
            <a:picLocks noChangeAspect="1"/>
          </p:cNvPicPr>
          <p:nvPr/>
        </p:nvPicPr>
        <p:blipFill>
          <a:blip r:embed="rId2"/>
          <a:stretch>
            <a:fillRect/>
          </a:stretch>
        </p:blipFill>
        <p:spPr>
          <a:xfrm>
            <a:off x="2786063" y="1777822"/>
            <a:ext cx="6929437" cy="4619625"/>
          </a:xfrm>
          <a:prstGeom prst="rect">
            <a:avLst/>
          </a:prstGeom>
        </p:spPr>
      </p:pic>
    </p:spTree>
    <p:extLst>
      <p:ext uri="{BB962C8B-B14F-4D97-AF65-F5344CB8AC3E}">
        <p14:creationId xmlns:p14="http://schemas.microsoft.com/office/powerpoint/2010/main" val="2253183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42C0A-773B-D25B-456E-B0647157CD05}"/>
              </a:ext>
            </a:extLst>
          </p:cNvPr>
          <p:cNvSpPr>
            <a:spLocks noGrp="1"/>
          </p:cNvSpPr>
          <p:nvPr>
            <p:ph type="title"/>
          </p:nvPr>
        </p:nvSpPr>
        <p:spPr>
          <a:xfrm>
            <a:off x="556591" y="201706"/>
            <a:ext cx="3518452" cy="5657757"/>
          </a:xfrm>
        </p:spPr>
        <p:txBody>
          <a:bodyPr anchor="t">
            <a:normAutofit/>
          </a:bodyPr>
          <a:lstStyle/>
          <a:p>
            <a:r>
              <a:rPr lang="en-US" dirty="0"/>
              <a:t>Reversal agents</a:t>
            </a:r>
          </a:p>
        </p:txBody>
      </p:sp>
      <p:graphicFrame>
        <p:nvGraphicFramePr>
          <p:cNvPr id="5" name="Content Placeholder 2">
            <a:extLst>
              <a:ext uri="{FF2B5EF4-FFF2-40B4-BE49-F238E27FC236}">
                <a16:creationId xmlns:a16="http://schemas.microsoft.com/office/drawing/2014/main" id="{A00E240A-0C32-BEEC-1E37-CEE7B02F9851}"/>
              </a:ext>
            </a:extLst>
          </p:cNvPr>
          <p:cNvGraphicFramePr>
            <a:graphicFrameLocks noGrp="1"/>
          </p:cNvGraphicFramePr>
          <p:nvPr>
            <p:ph idx="1"/>
            <p:extLst>
              <p:ext uri="{D42A27DB-BD31-4B8C-83A1-F6EECF244321}">
                <p14:modId xmlns:p14="http://schemas.microsoft.com/office/powerpoint/2010/main" val="4242690968"/>
              </p:ext>
            </p:extLst>
          </p:nvPr>
        </p:nvGraphicFramePr>
        <p:xfrm>
          <a:off x="5466523" y="1172818"/>
          <a:ext cx="5906328" cy="46866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1850477"/>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47378-A124-C1E3-3908-8D8AAC5A2CE8}"/>
              </a:ext>
            </a:extLst>
          </p:cNvPr>
          <p:cNvSpPr>
            <a:spLocks noGrp="1"/>
          </p:cNvSpPr>
          <p:nvPr>
            <p:ph type="title"/>
          </p:nvPr>
        </p:nvSpPr>
        <p:spPr>
          <a:xfrm>
            <a:off x="556591" y="430306"/>
            <a:ext cx="3518452" cy="5429157"/>
          </a:xfrm>
        </p:spPr>
        <p:txBody>
          <a:bodyPr anchor="t">
            <a:normAutofit/>
          </a:bodyPr>
          <a:lstStyle/>
          <a:p>
            <a:r>
              <a:rPr lang="en-US" dirty="0"/>
              <a:t>Rest of the story….</a:t>
            </a:r>
          </a:p>
        </p:txBody>
      </p:sp>
      <p:graphicFrame>
        <p:nvGraphicFramePr>
          <p:cNvPr id="5" name="Content Placeholder 2">
            <a:extLst>
              <a:ext uri="{FF2B5EF4-FFF2-40B4-BE49-F238E27FC236}">
                <a16:creationId xmlns:a16="http://schemas.microsoft.com/office/drawing/2014/main" id="{BBE71771-870C-4D0F-541D-C92D17DD2AC4}"/>
              </a:ext>
            </a:extLst>
          </p:cNvPr>
          <p:cNvGraphicFramePr>
            <a:graphicFrameLocks noGrp="1"/>
          </p:cNvGraphicFramePr>
          <p:nvPr>
            <p:ph idx="1"/>
            <p:extLst>
              <p:ext uri="{D42A27DB-BD31-4B8C-83A1-F6EECF244321}">
                <p14:modId xmlns:p14="http://schemas.microsoft.com/office/powerpoint/2010/main" val="3086632765"/>
              </p:ext>
            </p:extLst>
          </p:nvPr>
        </p:nvGraphicFramePr>
        <p:xfrm>
          <a:off x="5466523" y="1172818"/>
          <a:ext cx="5906328" cy="46866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27242923"/>
      </p:ext>
    </p:extLst>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docProps/app.xml><?xml version="1.0" encoding="utf-8"?>
<Properties xmlns="http://schemas.openxmlformats.org/officeDocument/2006/extended-properties" xmlns:vt="http://schemas.openxmlformats.org/officeDocument/2006/docPropsVTypes">
  <Template/>
  <TotalTime>337</TotalTime>
  <Words>2139</Words>
  <Application>Microsoft Office PowerPoint</Application>
  <PresentationFormat>Widescreen</PresentationFormat>
  <Paragraphs>249</Paragraphs>
  <Slides>51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51</vt:i4>
      </vt:variant>
    </vt:vector>
  </HeadingPairs>
  <TitlesOfParts>
    <vt:vector size="54" baseType="lpstr">
      <vt:lpstr>Century Gothic</vt:lpstr>
      <vt:lpstr>Wingdings 2</vt:lpstr>
      <vt:lpstr>Quotable</vt:lpstr>
      <vt:lpstr>EMS Presentation #1/9</vt:lpstr>
      <vt:lpstr>Case #1/7</vt:lpstr>
      <vt:lpstr>EMS Assessment</vt:lpstr>
      <vt:lpstr>ER Evaluation</vt:lpstr>
      <vt:lpstr>Gastrointestinal bleed and anticoagulation</vt:lpstr>
      <vt:lpstr>Coumadin vs Xarelto</vt:lpstr>
      <vt:lpstr>Coumadin vs Xarelto</vt:lpstr>
      <vt:lpstr>Reversal agents</vt:lpstr>
      <vt:lpstr>Rest of the story….</vt:lpstr>
      <vt:lpstr>Case #2/7</vt:lpstr>
      <vt:lpstr>EMS Assessment</vt:lpstr>
      <vt:lpstr>ER Evaluation</vt:lpstr>
      <vt:lpstr>Pleural Effusion</vt:lpstr>
      <vt:lpstr>Pleural effusion</vt:lpstr>
      <vt:lpstr>EMS Case #3/7</vt:lpstr>
      <vt:lpstr>EMS Assessment</vt:lpstr>
      <vt:lpstr>ER Evaluation</vt:lpstr>
      <vt:lpstr>Wildlife collisions</vt:lpstr>
      <vt:lpstr>Wildlife Collision facts</vt:lpstr>
      <vt:lpstr>Wildlife Collisions in Colorado</vt:lpstr>
      <vt:lpstr>EMS Case #4/7</vt:lpstr>
      <vt:lpstr>EMS Assessment</vt:lpstr>
      <vt:lpstr>ER Evaluation</vt:lpstr>
      <vt:lpstr>Atrial fibrillation facts</vt:lpstr>
      <vt:lpstr>Atrial fibrillation treatments</vt:lpstr>
      <vt:lpstr>Ablation</vt:lpstr>
      <vt:lpstr>Watchman procedure</vt:lpstr>
      <vt:lpstr>EMS Case #5/7</vt:lpstr>
      <vt:lpstr>EMS Assessment</vt:lpstr>
      <vt:lpstr>ER Evaluation</vt:lpstr>
      <vt:lpstr>GI Emergencies</vt:lpstr>
      <vt:lpstr>Bowel obstruction</vt:lpstr>
      <vt:lpstr>Bowel obstruction</vt:lpstr>
      <vt:lpstr>EMS Case #6/7</vt:lpstr>
      <vt:lpstr>EMS Assessment</vt:lpstr>
      <vt:lpstr>ER Evaluation</vt:lpstr>
      <vt:lpstr>Croup</vt:lpstr>
      <vt:lpstr>Differential to keep in mind…</vt:lpstr>
      <vt:lpstr>EMS Case #7/7</vt:lpstr>
      <vt:lpstr>EMS Assessment</vt:lpstr>
      <vt:lpstr>ER Evaluation</vt:lpstr>
      <vt:lpstr>Norovirus</vt:lpstr>
      <vt:lpstr>Norovirus</vt:lpstr>
      <vt:lpstr>EMS Case #8/7 ()</vt:lpstr>
      <vt:lpstr>EMS Assessment</vt:lpstr>
      <vt:lpstr>ER Evaluation</vt:lpstr>
      <vt:lpstr>Atypical strep presentations</vt:lpstr>
      <vt:lpstr>Strep</vt:lpstr>
      <vt:lpstr>PANDAS</vt:lpstr>
      <vt:lpstr>PANDAS</vt:lpstr>
      <vt:lpstr>PANDAs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EMS Presentation #1/9</dc:title>
  <dc:creator>Sandra Feeney</dc:creator>
  <cp:lastModifiedBy>Andrew Duprey</cp:lastModifiedBy>
  <cp:revision>3</cp:revision>
  <dcterms:created xsi:type="dcterms:W3CDTF">2023-02-23T03:16:15Z</dcterms:created>
  <dcterms:modified xsi:type="dcterms:W3CDTF">2023-02-23T18:28:40Z</dcterms:modified>
</cp:coreProperties>
</file>